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70" r:id="rId9"/>
    <p:sldId id="271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altLang="zh-CN" smtClean="0"/>
              <a:t>Uredite slog naslova matrice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altLang="zh-CN" smtClean="0"/>
              <a:t>Uredite slog podnaslova matrice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C7FC-9787-449C-9D05-02CC1379909C}" type="datetimeFigureOut">
              <a:rPr lang="zh-CN" altLang="en-US" smtClean="0"/>
              <a:t>2012/12/18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6D8B-330B-4D75-B501-5F86A6A7DA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altLang="zh-CN" smtClean="0"/>
              <a:t>Uredite slog naslova matrice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altLang="zh-CN" smtClean="0"/>
              <a:t>Uredite sloge besedila matrice</a:t>
            </a:r>
          </a:p>
          <a:p>
            <a:pPr lvl="1"/>
            <a:r>
              <a:rPr lang="sl-SI" altLang="zh-CN" smtClean="0"/>
              <a:t>Druga raven</a:t>
            </a:r>
          </a:p>
          <a:p>
            <a:pPr lvl="2"/>
            <a:r>
              <a:rPr lang="sl-SI" altLang="zh-CN" smtClean="0"/>
              <a:t>Tretja raven</a:t>
            </a:r>
          </a:p>
          <a:p>
            <a:pPr lvl="3"/>
            <a:r>
              <a:rPr lang="sl-SI" altLang="zh-CN" smtClean="0"/>
              <a:t>Četrta raven</a:t>
            </a:r>
          </a:p>
          <a:p>
            <a:pPr lvl="4"/>
            <a:r>
              <a:rPr lang="sl-SI" altLang="zh-CN" smtClean="0"/>
              <a:t>Peta raven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C7FC-9787-449C-9D05-02CC1379909C}" type="datetimeFigureOut">
              <a:rPr lang="zh-CN" altLang="en-US" smtClean="0"/>
              <a:t>2012/12/18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6D8B-330B-4D75-B501-5F86A6A7DA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altLang="zh-CN" smtClean="0"/>
              <a:t>Uredite slog naslova matrice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altLang="zh-CN" smtClean="0"/>
              <a:t>Uredite sloge besedila matrice</a:t>
            </a:r>
          </a:p>
          <a:p>
            <a:pPr lvl="1"/>
            <a:r>
              <a:rPr lang="sl-SI" altLang="zh-CN" smtClean="0"/>
              <a:t>Druga raven</a:t>
            </a:r>
          </a:p>
          <a:p>
            <a:pPr lvl="2"/>
            <a:r>
              <a:rPr lang="sl-SI" altLang="zh-CN" smtClean="0"/>
              <a:t>Tretja raven</a:t>
            </a:r>
          </a:p>
          <a:p>
            <a:pPr lvl="3"/>
            <a:r>
              <a:rPr lang="sl-SI" altLang="zh-CN" smtClean="0"/>
              <a:t>Četrta raven</a:t>
            </a:r>
          </a:p>
          <a:p>
            <a:pPr lvl="4"/>
            <a:r>
              <a:rPr lang="sl-SI" altLang="zh-CN" smtClean="0"/>
              <a:t>Peta raven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C7FC-9787-449C-9D05-02CC1379909C}" type="datetimeFigureOut">
              <a:rPr lang="zh-CN" altLang="en-US" smtClean="0"/>
              <a:t>2012/12/18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6D8B-330B-4D75-B501-5F86A6A7DA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altLang="zh-CN" smtClean="0"/>
              <a:t>Uredite slog naslova matrice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altLang="zh-CN" smtClean="0"/>
              <a:t>Uredite sloge besedila matrice</a:t>
            </a:r>
          </a:p>
          <a:p>
            <a:pPr lvl="1"/>
            <a:r>
              <a:rPr lang="sl-SI" altLang="zh-CN" smtClean="0"/>
              <a:t>Druga raven</a:t>
            </a:r>
          </a:p>
          <a:p>
            <a:pPr lvl="2"/>
            <a:r>
              <a:rPr lang="sl-SI" altLang="zh-CN" smtClean="0"/>
              <a:t>Tretja raven</a:t>
            </a:r>
          </a:p>
          <a:p>
            <a:pPr lvl="3"/>
            <a:r>
              <a:rPr lang="sl-SI" altLang="zh-CN" smtClean="0"/>
              <a:t>Četrta raven</a:t>
            </a:r>
          </a:p>
          <a:p>
            <a:pPr lvl="4"/>
            <a:r>
              <a:rPr lang="sl-SI" altLang="zh-CN" smtClean="0"/>
              <a:t>Peta raven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C7FC-9787-449C-9D05-02CC1379909C}" type="datetimeFigureOut">
              <a:rPr lang="zh-CN" altLang="en-US" smtClean="0"/>
              <a:t>2012/12/18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6D8B-330B-4D75-B501-5F86A6A7DA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altLang="zh-CN" smtClean="0"/>
              <a:t>Uredite slog naslova matrice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altLang="zh-CN" smtClean="0"/>
              <a:t>Uredite sloge besedila matrice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C7FC-9787-449C-9D05-02CC1379909C}" type="datetimeFigureOut">
              <a:rPr lang="zh-CN" altLang="en-US" smtClean="0"/>
              <a:t>2012/12/18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6D8B-330B-4D75-B501-5F86A6A7DA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altLang="zh-CN" smtClean="0"/>
              <a:t>Uredite slog naslova matrice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altLang="zh-CN" smtClean="0"/>
              <a:t>Uredite sloge besedila matrice</a:t>
            </a:r>
          </a:p>
          <a:p>
            <a:pPr lvl="1"/>
            <a:r>
              <a:rPr lang="sl-SI" altLang="zh-CN" smtClean="0"/>
              <a:t>Druga raven</a:t>
            </a:r>
          </a:p>
          <a:p>
            <a:pPr lvl="2"/>
            <a:r>
              <a:rPr lang="sl-SI" altLang="zh-CN" smtClean="0"/>
              <a:t>Tretja raven</a:t>
            </a:r>
          </a:p>
          <a:p>
            <a:pPr lvl="3"/>
            <a:r>
              <a:rPr lang="sl-SI" altLang="zh-CN" smtClean="0"/>
              <a:t>Četrta raven</a:t>
            </a:r>
          </a:p>
          <a:p>
            <a:pPr lvl="4"/>
            <a:r>
              <a:rPr lang="sl-SI" altLang="zh-CN" smtClean="0"/>
              <a:t>Peta raven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altLang="zh-CN" smtClean="0"/>
              <a:t>Uredite sloge besedila matrice</a:t>
            </a:r>
          </a:p>
          <a:p>
            <a:pPr lvl="1"/>
            <a:r>
              <a:rPr lang="sl-SI" altLang="zh-CN" smtClean="0"/>
              <a:t>Druga raven</a:t>
            </a:r>
          </a:p>
          <a:p>
            <a:pPr lvl="2"/>
            <a:r>
              <a:rPr lang="sl-SI" altLang="zh-CN" smtClean="0"/>
              <a:t>Tretja raven</a:t>
            </a:r>
          </a:p>
          <a:p>
            <a:pPr lvl="3"/>
            <a:r>
              <a:rPr lang="sl-SI" altLang="zh-CN" smtClean="0"/>
              <a:t>Četrta raven</a:t>
            </a:r>
          </a:p>
          <a:p>
            <a:pPr lvl="4"/>
            <a:r>
              <a:rPr lang="sl-SI" altLang="zh-CN" smtClean="0"/>
              <a:t>Peta raven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C7FC-9787-449C-9D05-02CC1379909C}" type="datetimeFigureOut">
              <a:rPr lang="zh-CN" altLang="en-US" smtClean="0"/>
              <a:t>2012/12/18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6D8B-330B-4D75-B501-5F86A6A7DA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altLang="zh-CN" smtClean="0"/>
              <a:t>Uredite slog naslova matrice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altLang="zh-CN" smtClean="0"/>
              <a:t>Uredite sloge besedila matrice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altLang="zh-CN" smtClean="0"/>
              <a:t>Uredite sloge besedila matrice</a:t>
            </a:r>
          </a:p>
          <a:p>
            <a:pPr lvl="1"/>
            <a:r>
              <a:rPr lang="sl-SI" altLang="zh-CN" smtClean="0"/>
              <a:t>Druga raven</a:t>
            </a:r>
          </a:p>
          <a:p>
            <a:pPr lvl="2"/>
            <a:r>
              <a:rPr lang="sl-SI" altLang="zh-CN" smtClean="0"/>
              <a:t>Tretja raven</a:t>
            </a:r>
          </a:p>
          <a:p>
            <a:pPr lvl="3"/>
            <a:r>
              <a:rPr lang="sl-SI" altLang="zh-CN" smtClean="0"/>
              <a:t>Četrta raven</a:t>
            </a:r>
          </a:p>
          <a:p>
            <a:pPr lvl="4"/>
            <a:r>
              <a:rPr lang="sl-SI" altLang="zh-CN" smtClean="0"/>
              <a:t>Peta raven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altLang="zh-CN" smtClean="0"/>
              <a:t>Uredite sloge besedila matrice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altLang="zh-CN" smtClean="0"/>
              <a:t>Uredite sloge besedila matrice</a:t>
            </a:r>
          </a:p>
          <a:p>
            <a:pPr lvl="1"/>
            <a:r>
              <a:rPr lang="sl-SI" altLang="zh-CN" smtClean="0"/>
              <a:t>Druga raven</a:t>
            </a:r>
          </a:p>
          <a:p>
            <a:pPr lvl="2"/>
            <a:r>
              <a:rPr lang="sl-SI" altLang="zh-CN" smtClean="0"/>
              <a:t>Tretja raven</a:t>
            </a:r>
          </a:p>
          <a:p>
            <a:pPr lvl="3"/>
            <a:r>
              <a:rPr lang="sl-SI" altLang="zh-CN" smtClean="0"/>
              <a:t>Četrta raven</a:t>
            </a:r>
          </a:p>
          <a:p>
            <a:pPr lvl="4"/>
            <a:r>
              <a:rPr lang="sl-SI" altLang="zh-CN" smtClean="0"/>
              <a:t>Peta raven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C7FC-9787-449C-9D05-02CC1379909C}" type="datetimeFigureOut">
              <a:rPr lang="zh-CN" altLang="en-US" smtClean="0"/>
              <a:t>2012/12/18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6D8B-330B-4D75-B501-5F86A6A7DA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altLang="zh-CN" smtClean="0"/>
              <a:t>Uredite slog naslova matrice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C7FC-9787-449C-9D05-02CC1379909C}" type="datetimeFigureOut">
              <a:rPr lang="zh-CN" altLang="en-US" smtClean="0"/>
              <a:t>2012/12/18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6D8B-330B-4D75-B501-5F86A6A7DA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C7FC-9787-449C-9D05-02CC1379909C}" type="datetimeFigureOut">
              <a:rPr lang="zh-CN" altLang="en-US" smtClean="0"/>
              <a:t>2012/12/18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6D8B-330B-4D75-B501-5F86A6A7DA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altLang="zh-CN" smtClean="0"/>
              <a:t>Uredite slog naslova matrice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altLang="zh-CN" smtClean="0"/>
              <a:t>Uredite sloge besedila matrice</a:t>
            </a:r>
          </a:p>
          <a:p>
            <a:pPr lvl="1"/>
            <a:r>
              <a:rPr lang="sl-SI" altLang="zh-CN" smtClean="0"/>
              <a:t>Druga raven</a:t>
            </a:r>
          </a:p>
          <a:p>
            <a:pPr lvl="2"/>
            <a:r>
              <a:rPr lang="sl-SI" altLang="zh-CN" smtClean="0"/>
              <a:t>Tretja raven</a:t>
            </a:r>
          </a:p>
          <a:p>
            <a:pPr lvl="3"/>
            <a:r>
              <a:rPr lang="sl-SI" altLang="zh-CN" smtClean="0"/>
              <a:t>Četrta raven</a:t>
            </a:r>
          </a:p>
          <a:p>
            <a:pPr lvl="4"/>
            <a:r>
              <a:rPr lang="sl-SI" altLang="zh-CN" smtClean="0"/>
              <a:t>Peta raven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altLang="zh-CN" smtClean="0"/>
              <a:t>Uredite sloge besedila matrice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C7FC-9787-449C-9D05-02CC1379909C}" type="datetimeFigureOut">
              <a:rPr lang="zh-CN" altLang="en-US" smtClean="0"/>
              <a:t>2012/12/18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6D8B-330B-4D75-B501-5F86A6A7DA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altLang="zh-CN" smtClean="0"/>
              <a:t>Uredite slog naslova matrice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altLang="zh-CN" smtClean="0"/>
              <a:t>Kliknite ikono, če želite dodati sliko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altLang="zh-CN" smtClean="0"/>
              <a:t>Uredite sloge besedila matrice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C7FC-9787-449C-9D05-02CC1379909C}" type="datetimeFigureOut">
              <a:rPr lang="zh-CN" altLang="en-US" smtClean="0"/>
              <a:t>2012/12/18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6D8B-330B-4D75-B501-5F86A6A7DA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0C7FC-9787-449C-9D05-02CC1379909C}" type="datetimeFigureOut">
              <a:rPr lang="zh-CN" altLang="en-US" smtClean="0"/>
              <a:t>2012/12/18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B6D8B-330B-4D75-B501-5F86A6A7DA2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060847"/>
            <a:ext cx="7772400" cy="1539603"/>
          </a:xfrm>
        </p:spPr>
        <p:txBody>
          <a:bodyPr>
            <a:normAutofit/>
          </a:bodyPr>
          <a:lstStyle/>
          <a:p>
            <a:endParaRPr lang="zh-CN" altLang="en-US" sz="72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 flipV="1">
            <a:off x="1371600" y="476672"/>
            <a:ext cx="6400800" cy="1656184"/>
          </a:xfrm>
        </p:spPr>
        <p:txBody>
          <a:bodyPr>
            <a:normAutofit/>
          </a:bodyPr>
          <a:lstStyle/>
          <a:p>
            <a:endParaRPr lang="zh-CN" altLang="en-US" sz="28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6994740" cy="6885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0"/>
            <a:ext cx="3203848" cy="2550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Arial Unicode MS" pitchFamily="34" charset="-122"/>
                <a:cs typeface="Arial Unicode MS" pitchFamily="34" charset="-122"/>
              </a:rPr>
              <a:t>Internetquiz</a:t>
            </a:r>
            <a:endParaRPr lang="zh-CN" altLang="en-US" sz="36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Comic Sans MS" pitchFamily="66" charset="0"/>
                <a:ea typeface="+mj-ea"/>
                <a:cs typeface="+mj-cs"/>
              </a:rPr>
              <a:t>In </a:t>
            </a:r>
            <a:r>
              <a:rPr lang="en-US" dirty="0" err="1">
                <a:latin typeface="Comic Sans MS" pitchFamily="66" charset="0"/>
                <a:ea typeface="+mj-ea"/>
                <a:cs typeface="+mj-cs"/>
              </a:rPr>
              <a:t>welchem</a:t>
            </a:r>
            <a:r>
              <a:rPr lang="en-US" dirty="0"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en-US" dirty="0" err="1">
                <a:latin typeface="Comic Sans MS" pitchFamily="66" charset="0"/>
                <a:ea typeface="+mj-ea"/>
                <a:cs typeface="+mj-cs"/>
              </a:rPr>
              <a:t>Jahr</a:t>
            </a:r>
            <a:r>
              <a:rPr lang="en-US" dirty="0"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en-US" dirty="0" err="1">
                <a:latin typeface="Comic Sans MS" pitchFamily="66" charset="0"/>
                <a:ea typeface="+mj-ea"/>
                <a:cs typeface="+mj-cs"/>
              </a:rPr>
              <a:t>wurde</a:t>
            </a:r>
            <a:r>
              <a:rPr lang="en-US" dirty="0">
                <a:latin typeface="Comic Sans MS" pitchFamily="66" charset="0"/>
                <a:ea typeface="+mj-ea"/>
                <a:cs typeface="+mj-cs"/>
              </a:rPr>
              <a:t> der </a:t>
            </a:r>
            <a:r>
              <a:rPr lang="en-US" dirty="0" err="1">
                <a:latin typeface="Comic Sans MS" pitchFamily="66" charset="0"/>
                <a:ea typeface="+mj-ea"/>
                <a:cs typeface="+mj-cs"/>
              </a:rPr>
              <a:t>erste</a:t>
            </a:r>
            <a:r>
              <a:rPr lang="en-US" dirty="0">
                <a:latin typeface="Comic Sans MS" pitchFamily="66" charset="0"/>
                <a:ea typeface="+mj-ea"/>
                <a:cs typeface="+mj-cs"/>
              </a:rPr>
              <a:t> Computer </a:t>
            </a:r>
            <a:r>
              <a:rPr lang="en-US" dirty="0" err="1">
                <a:latin typeface="Comic Sans MS" pitchFamily="66" charset="0"/>
                <a:ea typeface="+mj-ea"/>
                <a:cs typeface="+mj-cs"/>
              </a:rPr>
              <a:t>hergestellt</a:t>
            </a:r>
            <a:r>
              <a:rPr lang="en-US" dirty="0">
                <a:latin typeface="Comic Sans MS" pitchFamily="66" charset="0"/>
                <a:ea typeface="+mj-ea"/>
                <a:cs typeface="+mj-cs"/>
              </a:rPr>
              <a:t>?</a:t>
            </a:r>
          </a:p>
          <a:p>
            <a:pPr marL="514350" indent="-514350" algn="ctr">
              <a:buFont typeface="+mj-lt"/>
              <a:buAutoNum type="alphaLcPeriod"/>
            </a:pPr>
            <a:r>
              <a:rPr lang="en-US" sz="3600" b="1" dirty="0" smtClean="0"/>
              <a:t>1956</a:t>
            </a:r>
          </a:p>
          <a:p>
            <a:pPr marL="514350" indent="-514350" algn="ctr">
              <a:buFont typeface="+mj-lt"/>
              <a:buAutoNum type="alphaLcPeriod"/>
            </a:pPr>
            <a:r>
              <a:rPr lang="en-US" sz="3600" b="1" dirty="0" smtClean="0"/>
              <a:t>1938</a:t>
            </a:r>
          </a:p>
          <a:p>
            <a:pPr marL="514350" indent="-514350" algn="ctr">
              <a:buFont typeface="+mj-lt"/>
              <a:buAutoNum type="alphaLcPeriod"/>
            </a:pPr>
            <a:r>
              <a:rPr lang="en-US" sz="3600" b="1" dirty="0" smtClean="0"/>
              <a:t>1943</a:t>
            </a:r>
          </a:p>
          <a:p>
            <a:pPr marL="514350" indent="-514350" algn="ctr">
              <a:buFont typeface="+mj-lt"/>
              <a:buAutoNum type="alphaLcPeriod"/>
            </a:pPr>
            <a:r>
              <a:rPr lang="en-US" sz="3600" b="1" dirty="0" smtClean="0"/>
              <a:t>1964</a:t>
            </a:r>
            <a:endParaRPr lang="de-DE" sz="36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714202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latin typeface="Comic Sans MS" pitchFamily="66" charset="0"/>
              </a:rPr>
              <a:t>2. </a:t>
            </a:r>
            <a:r>
              <a:rPr lang="en-US" sz="4000" dirty="0">
                <a:latin typeface="Comic Sans MS" pitchFamily="66" charset="0"/>
              </a:rPr>
              <a:t>Von </a:t>
            </a:r>
            <a:r>
              <a:rPr lang="en-US" sz="4000" dirty="0" err="1">
                <a:latin typeface="Comic Sans MS" pitchFamily="66" charset="0"/>
              </a:rPr>
              <a:t>wem</a:t>
            </a:r>
            <a:r>
              <a:rPr lang="en-US" sz="4000" dirty="0">
                <a:latin typeface="Comic Sans MS" pitchFamily="66" charset="0"/>
              </a:rPr>
              <a:t> </a:t>
            </a:r>
            <a:r>
              <a:rPr lang="en-US" sz="4000" dirty="0" err="1">
                <a:latin typeface="Comic Sans MS" pitchFamily="66" charset="0"/>
              </a:rPr>
              <a:t>wurde</a:t>
            </a:r>
            <a:r>
              <a:rPr lang="en-US" sz="4000" dirty="0">
                <a:latin typeface="Comic Sans MS" pitchFamily="66" charset="0"/>
              </a:rPr>
              <a:t> </a:t>
            </a:r>
            <a:r>
              <a:rPr lang="en-US" sz="4000" dirty="0" smtClean="0">
                <a:latin typeface="Comic Sans MS" pitchFamily="66" charset="0"/>
              </a:rPr>
              <a:t>der</a:t>
            </a:r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dirty="0" err="1">
                <a:latin typeface="Comic Sans MS" pitchFamily="66" charset="0"/>
              </a:rPr>
              <a:t>erste</a:t>
            </a:r>
            <a:r>
              <a:rPr lang="en-US" sz="4000" dirty="0">
                <a:latin typeface="Comic Sans MS" pitchFamily="66" charset="0"/>
              </a:rPr>
              <a:t> Computer </a:t>
            </a:r>
            <a:r>
              <a:rPr lang="en-US" sz="4000" dirty="0" err="1">
                <a:latin typeface="Comic Sans MS" pitchFamily="66" charset="0"/>
              </a:rPr>
              <a:t>hergestellt</a:t>
            </a:r>
            <a:r>
              <a:rPr lang="en-US" sz="4000" dirty="0">
                <a:latin typeface="Comic Sans MS" pitchFamily="66" charset="0"/>
              </a:rPr>
              <a:t>?</a:t>
            </a:r>
            <a:br>
              <a:rPr lang="en-US" sz="4000" dirty="0">
                <a:latin typeface="Comic Sans MS" pitchFamily="66" charset="0"/>
              </a:rPr>
            </a:br>
            <a:endParaRPr lang="sl-SI" sz="4000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2204864"/>
            <a:ext cx="7139136" cy="3921299"/>
          </a:xfrm>
        </p:spPr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n-US" sz="3600" b="1" dirty="0" err="1"/>
              <a:t>Konrad</a:t>
            </a:r>
            <a:r>
              <a:rPr lang="en-US" sz="3600" b="1" dirty="0"/>
              <a:t> </a:t>
            </a:r>
            <a:r>
              <a:rPr lang="en-US" sz="3600" b="1" dirty="0" err="1"/>
              <a:t>Zuse</a:t>
            </a:r>
            <a:endParaRPr lang="en-US" sz="3600" b="1" dirty="0"/>
          </a:p>
          <a:p>
            <a:pPr marL="514350" indent="-514350">
              <a:buFont typeface="+mj-lt"/>
              <a:buAutoNum type="alphaLcPeriod"/>
            </a:pPr>
            <a:r>
              <a:rPr lang="en-US" sz="3600" b="1" dirty="0"/>
              <a:t> Albert </a:t>
            </a:r>
            <a:r>
              <a:rPr lang="en-US" sz="3600" b="1" dirty="0" err="1"/>
              <a:t>Schweizer</a:t>
            </a:r>
            <a:endParaRPr lang="en-US" sz="3600" b="1" dirty="0"/>
          </a:p>
          <a:p>
            <a:pPr marL="514350" indent="-514350">
              <a:buFont typeface="+mj-lt"/>
              <a:buAutoNum type="alphaLcPeriod"/>
            </a:pPr>
            <a:r>
              <a:rPr lang="en-US" sz="3600" b="1" dirty="0"/>
              <a:t>Max Plank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3600" b="1" dirty="0"/>
              <a:t>Albert Einstein</a:t>
            </a:r>
          </a:p>
          <a:p>
            <a:pPr marL="514350" indent="-514350">
              <a:buFont typeface="+mj-lt"/>
              <a:buAutoNum type="alphaLcPeriod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68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424936" cy="1143000"/>
          </a:xfrm>
        </p:spPr>
        <p:txBody>
          <a:bodyPr>
            <a:noAutofit/>
          </a:bodyPr>
          <a:lstStyle/>
          <a:p>
            <a:r>
              <a:rPr lang="en-US" sz="4000" dirty="0">
                <a:latin typeface="Comic Sans MS" pitchFamily="66" charset="0"/>
              </a:rPr>
              <a:t>3. In </a:t>
            </a:r>
            <a:r>
              <a:rPr lang="en-US" sz="4000" dirty="0" err="1">
                <a:latin typeface="Comic Sans MS" pitchFamily="66" charset="0"/>
              </a:rPr>
              <a:t>welchem</a:t>
            </a:r>
            <a:r>
              <a:rPr lang="en-US" sz="4000" dirty="0">
                <a:latin typeface="Comic Sans MS" pitchFamily="66" charset="0"/>
              </a:rPr>
              <a:t> </a:t>
            </a:r>
            <a:r>
              <a:rPr lang="en-US" sz="4000" dirty="0" err="1">
                <a:latin typeface="Comic Sans MS" pitchFamily="66" charset="0"/>
              </a:rPr>
              <a:t>Jahr</a:t>
            </a:r>
            <a:r>
              <a:rPr lang="en-US" sz="4000" dirty="0">
                <a:latin typeface="Comic Sans MS" pitchFamily="66" charset="0"/>
              </a:rPr>
              <a:t> </a:t>
            </a:r>
            <a:r>
              <a:rPr lang="en-US" sz="4000" dirty="0" err="1">
                <a:latin typeface="Comic Sans MS" pitchFamily="66" charset="0"/>
              </a:rPr>
              <a:t>ist</a:t>
            </a:r>
            <a:r>
              <a:rPr lang="en-US" sz="4000" dirty="0">
                <a:latin typeface="Comic Sans MS" pitchFamily="66" charset="0"/>
              </a:rPr>
              <a:t> das Internet </a:t>
            </a:r>
            <a:r>
              <a:rPr lang="en-US" sz="4000" dirty="0" err="1">
                <a:latin typeface="Comic Sans MS" pitchFamily="66" charset="0"/>
              </a:rPr>
              <a:t>entstanden</a:t>
            </a:r>
            <a:r>
              <a:rPr lang="en-US" sz="4000" dirty="0">
                <a:latin typeface="Comic Sans MS" pitchFamily="66" charset="0"/>
              </a:rPr>
              <a:t>?</a:t>
            </a:r>
            <a:endParaRPr lang="sl-SI" sz="4000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8" y="2132856"/>
            <a:ext cx="6203032" cy="399330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LcPeriod"/>
            </a:pPr>
            <a:r>
              <a:rPr lang="en-US" sz="3600" b="1" dirty="0"/>
              <a:t>1950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3600" b="1" dirty="0"/>
              <a:t>1870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3600" b="1" dirty="0"/>
              <a:t>1990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3600" b="1" dirty="0"/>
              <a:t>1969</a:t>
            </a:r>
            <a:endParaRPr lang="de-DE" sz="3600" b="1" dirty="0"/>
          </a:p>
        </p:txBody>
      </p:sp>
    </p:spTree>
    <p:extLst>
      <p:ext uri="{BB962C8B-B14F-4D97-AF65-F5344CB8AC3E}">
        <p14:creationId xmlns:p14="http://schemas.microsoft.com/office/powerpoint/2010/main" val="3511453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4</a:t>
            </a:r>
            <a:r>
              <a:rPr lang="en-US" sz="4000" dirty="0" smtClean="0">
                <a:latin typeface="Comic Sans MS" pitchFamily="66" charset="0"/>
              </a:rPr>
              <a:t>. Was </a:t>
            </a:r>
            <a:r>
              <a:rPr lang="en-US" sz="4000" dirty="0" err="1" smtClean="0">
                <a:latin typeface="Comic Sans MS" pitchFamily="66" charset="0"/>
              </a:rPr>
              <a:t>bedeutet</a:t>
            </a:r>
            <a:r>
              <a:rPr lang="en-US" sz="4000" dirty="0" smtClean="0">
                <a:latin typeface="Comic Sans MS" pitchFamily="66" charset="0"/>
              </a:rPr>
              <a:t> www?</a:t>
            </a:r>
            <a:endParaRPr lang="sl-SI" sz="4000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1772817"/>
            <a:ext cx="5915000" cy="324036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LcPeriod"/>
            </a:pPr>
            <a:r>
              <a:rPr lang="en-US" sz="3600" b="1" dirty="0" err="1"/>
              <a:t>Wissen</a:t>
            </a:r>
            <a:r>
              <a:rPr lang="en-US" sz="3600" b="1" dirty="0"/>
              <a:t> Welt </a:t>
            </a:r>
            <a:r>
              <a:rPr lang="en-US" sz="3600" b="1" dirty="0" err="1"/>
              <a:t>Weit</a:t>
            </a:r>
            <a:endParaRPr lang="en-US" sz="3600" b="1" dirty="0"/>
          </a:p>
          <a:p>
            <a:pPr marL="514350" indent="-514350">
              <a:buFont typeface="+mj-lt"/>
              <a:buAutoNum type="alphaLcPeriod"/>
            </a:pPr>
            <a:r>
              <a:rPr lang="en-US" sz="3600" b="1" dirty="0" err="1"/>
              <a:t>Wann</a:t>
            </a:r>
            <a:r>
              <a:rPr lang="en-US" sz="3600" b="1" dirty="0"/>
              <a:t> </a:t>
            </a:r>
            <a:r>
              <a:rPr lang="en-US" sz="3600" b="1" dirty="0" err="1"/>
              <a:t>Wie</a:t>
            </a:r>
            <a:r>
              <a:rPr lang="en-US" sz="3600" b="1" dirty="0"/>
              <a:t> </a:t>
            </a:r>
            <a:r>
              <a:rPr lang="en-US" sz="3600" b="1" dirty="0" err="1"/>
              <a:t>Wo</a:t>
            </a:r>
            <a:endParaRPr lang="en-US" sz="3600" b="1" dirty="0"/>
          </a:p>
          <a:p>
            <a:pPr marL="514350" indent="-514350">
              <a:buFont typeface="+mj-lt"/>
              <a:buAutoNum type="alphaLcPeriod"/>
            </a:pPr>
            <a:r>
              <a:rPr lang="en-US" sz="3600" b="1" dirty="0"/>
              <a:t>World Wide Web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3600" b="1" dirty="0"/>
              <a:t>Web </a:t>
            </a:r>
            <a:r>
              <a:rPr lang="en-US" sz="3600" b="1" dirty="0" err="1"/>
              <a:t>Wunder</a:t>
            </a:r>
            <a:r>
              <a:rPr lang="en-US" sz="3600" b="1" dirty="0"/>
              <a:t> Welt</a:t>
            </a:r>
            <a:endParaRPr lang="de-DE" sz="3600" b="1" dirty="0"/>
          </a:p>
        </p:txBody>
      </p:sp>
    </p:spTree>
    <p:extLst>
      <p:ext uri="{BB962C8B-B14F-4D97-AF65-F5344CB8AC3E}">
        <p14:creationId xmlns:p14="http://schemas.microsoft.com/office/powerpoint/2010/main" val="430910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12167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5. </a:t>
            </a:r>
            <a:r>
              <a:rPr lang="en-US" sz="4000" dirty="0" err="1" smtClean="0">
                <a:latin typeface="Comic Sans MS" pitchFamily="66" charset="0"/>
              </a:rPr>
              <a:t>Woraus</a:t>
            </a:r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dirty="0" err="1" smtClean="0">
                <a:latin typeface="Comic Sans MS" pitchFamily="66" charset="0"/>
              </a:rPr>
              <a:t>ist</a:t>
            </a:r>
            <a:r>
              <a:rPr lang="en-US" sz="4000" dirty="0" smtClean="0">
                <a:latin typeface="Comic Sans MS" pitchFamily="66" charset="0"/>
              </a:rPr>
              <a:t> das Internet </a:t>
            </a:r>
            <a:r>
              <a:rPr lang="en-US" sz="4000" dirty="0" err="1" smtClean="0">
                <a:latin typeface="Comic Sans MS" pitchFamily="66" charset="0"/>
              </a:rPr>
              <a:t>entstanden</a:t>
            </a:r>
            <a:r>
              <a:rPr lang="en-US" sz="4000" dirty="0" smtClean="0">
                <a:latin typeface="Comic Sans MS" pitchFamily="66" charset="0"/>
              </a:rPr>
              <a:t>?</a:t>
            </a:r>
            <a:endParaRPr lang="sl-SI" sz="4000" dirty="0">
              <a:latin typeface="Comic Sans MS" pitchFamily="66" charset="0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2195736" y="1916832"/>
            <a:ext cx="5936704" cy="3721968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lphaLcPeriod"/>
            </a:pPr>
            <a:r>
              <a:rPr lang="en-US" sz="3600" b="1" dirty="0" err="1">
                <a:solidFill>
                  <a:schemeClr val="tx1"/>
                </a:solidFill>
              </a:rPr>
              <a:t>aus</a:t>
            </a:r>
            <a:r>
              <a:rPr lang="en-US" sz="3600" b="1" dirty="0">
                <a:solidFill>
                  <a:schemeClr val="tx1"/>
                </a:solidFill>
              </a:rPr>
              <a:t> </a:t>
            </a:r>
            <a:r>
              <a:rPr lang="en-US" sz="3600" b="1" dirty="0" err="1">
                <a:solidFill>
                  <a:schemeClr val="tx1"/>
                </a:solidFill>
              </a:rPr>
              <a:t>dem</a:t>
            </a:r>
            <a:r>
              <a:rPr lang="en-US" sz="3600" b="1" dirty="0">
                <a:solidFill>
                  <a:schemeClr val="tx1"/>
                </a:solidFill>
              </a:rPr>
              <a:t> Arpanet</a:t>
            </a:r>
          </a:p>
          <a:p>
            <a:pPr marL="514350" indent="-514350" algn="l">
              <a:buFont typeface="+mj-lt"/>
              <a:buAutoNum type="alphaLcPeriod"/>
            </a:pPr>
            <a:r>
              <a:rPr lang="en-US" sz="3600" b="1" dirty="0" err="1">
                <a:solidFill>
                  <a:schemeClr val="tx1"/>
                </a:solidFill>
              </a:rPr>
              <a:t>aus</a:t>
            </a:r>
            <a:r>
              <a:rPr lang="en-US" sz="3600" b="1" dirty="0">
                <a:solidFill>
                  <a:schemeClr val="tx1"/>
                </a:solidFill>
              </a:rPr>
              <a:t> </a:t>
            </a:r>
            <a:r>
              <a:rPr lang="en-US" sz="3600" b="1" dirty="0" err="1">
                <a:solidFill>
                  <a:schemeClr val="tx1"/>
                </a:solidFill>
              </a:rPr>
              <a:t>dem</a:t>
            </a:r>
            <a:r>
              <a:rPr lang="en-US" sz="3600" b="1" dirty="0">
                <a:solidFill>
                  <a:schemeClr val="tx1"/>
                </a:solidFill>
              </a:rPr>
              <a:t> World Wide Web</a:t>
            </a:r>
          </a:p>
          <a:p>
            <a:pPr marL="514350" indent="-514350" algn="l">
              <a:buFont typeface="+mj-lt"/>
              <a:buAutoNum type="alphaLcPeriod"/>
            </a:pPr>
            <a:r>
              <a:rPr lang="en-US" sz="3600" b="1" dirty="0" err="1">
                <a:solidFill>
                  <a:schemeClr val="tx1"/>
                </a:solidFill>
              </a:rPr>
              <a:t>aus</a:t>
            </a:r>
            <a:r>
              <a:rPr lang="en-US" sz="3600" b="1" dirty="0">
                <a:solidFill>
                  <a:schemeClr val="tx1"/>
                </a:solidFill>
              </a:rPr>
              <a:t> </a:t>
            </a:r>
            <a:r>
              <a:rPr lang="en-US" sz="3600" b="1" dirty="0" err="1">
                <a:solidFill>
                  <a:schemeClr val="tx1"/>
                </a:solidFill>
              </a:rPr>
              <a:t>einem</a:t>
            </a:r>
            <a:r>
              <a:rPr lang="en-US" sz="3600" b="1" dirty="0">
                <a:solidFill>
                  <a:schemeClr val="tx1"/>
                </a:solidFill>
              </a:rPr>
              <a:t> </a:t>
            </a:r>
            <a:r>
              <a:rPr lang="en-US" sz="3600" b="1" dirty="0" err="1">
                <a:solidFill>
                  <a:schemeClr val="tx1"/>
                </a:solidFill>
              </a:rPr>
              <a:t>Netzwerk</a:t>
            </a:r>
            <a:endParaRPr lang="en-US" sz="3600" b="1" dirty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lphaLcPeriod"/>
            </a:pPr>
            <a:r>
              <a:rPr lang="en-US" sz="3600" b="1" dirty="0" err="1">
                <a:solidFill>
                  <a:schemeClr val="tx1"/>
                </a:solidFill>
              </a:rPr>
              <a:t>aus</a:t>
            </a:r>
            <a:r>
              <a:rPr lang="en-US" sz="3600" b="1" dirty="0">
                <a:solidFill>
                  <a:schemeClr val="tx1"/>
                </a:solidFill>
              </a:rPr>
              <a:t> </a:t>
            </a:r>
            <a:r>
              <a:rPr lang="en-US" sz="3600" b="1" dirty="0" err="1">
                <a:solidFill>
                  <a:schemeClr val="tx1"/>
                </a:solidFill>
              </a:rPr>
              <a:t>dem</a:t>
            </a:r>
            <a:r>
              <a:rPr lang="en-US" sz="3600" b="1" dirty="0">
                <a:solidFill>
                  <a:schemeClr val="tx1"/>
                </a:solidFill>
              </a:rPr>
              <a:t> </a:t>
            </a:r>
            <a:r>
              <a:rPr lang="en-US" sz="3600" b="1" dirty="0" err="1">
                <a:solidFill>
                  <a:schemeClr val="tx1"/>
                </a:solidFill>
              </a:rPr>
              <a:t>Fernsehen</a:t>
            </a:r>
            <a:endParaRPr lang="sl-SI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73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772400" cy="4176463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6. </a:t>
            </a:r>
            <a:r>
              <a:rPr lang="en-US" sz="4800" dirty="0" err="1" smtClean="0">
                <a:latin typeface="Comic Sans MS" pitchFamily="66" charset="0"/>
              </a:rPr>
              <a:t>Wof</a:t>
            </a:r>
            <a:r>
              <a:rPr lang="de-DE" sz="4800" dirty="0" err="1" smtClean="0">
                <a:latin typeface="Comic Sans MS" pitchFamily="66" charset="0"/>
              </a:rPr>
              <a:t>ür</a:t>
            </a:r>
            <a:r>
              <a:rPr lang="de-DE" sz="4800" dirty="0" smtClean="0">
                <a:latin typeface="Comic Sans MS" pitchFamily="66" charset="0"/>
              </a:rPr>
              <a:t> kann man das Internet nutzen</a:t>
            </a:r>
            <a:r>
              <a:rPr lang="en-US" sz="4800" dirty="0" smtClean="0">
                <a:latin typeface="Comic Sans MS" pitchFamily="66" charset="0"/>
              </a:rPr>
              <a:t>?</a:t>
            </a:r>
            <a:endParaRPr lang="sl-SI" sz="4800" dirty="0">
              <a:latin typeface="Comic Sans MS" pitchFamily="66" charset="0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4136504" cy="45719"/>
          </a:xfrm>
        </p:spPr>
        <p:txBody>
          <a:bodyPr>
            <a:normAutofit fontScale="25000" lnSpcReduction="20000"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505616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324527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29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162671"/>
          </a:xfrm>
        </p:spPr>
        <p:txBody>
          <a:bodyPr>
            <a:noAutofit/>
          </a:bodyPr>
          <a:lstStyle/>
          <a:p>
            <a:r>
              <a:rPr lang="en-US" sz="6600" dirty="0" err="1" smtClean="0"/>
              <a:t>Vielen</a:t>
            </a:r>
            <a:r>
              <a:rPr lang="en-US" sz="6600" dirty="0" smtClean="0"/>
              <a:t> Dank f</a:t>
            </a:r>
            <a:r>
              <a:rPr lang="de-DE" sz="6600" dirty="0" err="1" smtClean="0"/>
              <a:t>ür</a:t>
            </a:r>
            <a:r>
              <a:rPr lang="de-DE" sz="6600" dirty="0" smtClean="0"/>
              <a:t> die Aufmerksamkeit!</a:t>
            </a:r>
            <a:endParaRPr lang="de-DE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89240"/>
            <a:ext cx="6400800" cy="49560"/>
          </a:xfrm>
        </p:spPr>
        <p:txBody>
          <a:bodyPr>
            <a:normAutofit fontScale="25000" lnSpcReduction="20000"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798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</Template>
  <TotalTime>31</TotalTime>
  <Words>104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01</vt:lpstr>
      <vt:lpstr>Презентация PowerPoint</vt:lpstr>
      <vt:lpstr>Internetquiz</vt:lpstr>
      <vt:lpstr>2. Von wem wurde der erste Computer hergestellt? </vt:lpstr>
      <vt:lpstr>3. In welchem Jahr ist das Internet entstanden?</vt:lpstr>
      <vt:lpstr>4. Was bedeutet www?</vt:lpstr>
      <vt:lpstr>5. Woraus ist das Internet entstanden?</vt:lpstr>
      <vt:lpstr>6. Wofür kann man das Internet nutzen?</vt:lpstr>
      <vt:lpstr>Презентация PowerPoint</vt:lpstr>
      <vt:lpstr>Vielen Dank für die Aufmerksamkeit!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subject>Business</dc:subject>
  <dc:creator>Suzana</dc:creator>
  <cp:keywords>free, PowerPoint template, download, PPT template, PowerPoint templates, slideshow template, POT, POTX, Power Point template, slide show template, festival, Business, Business PowerPoint template</cp:keywords>
  <dc:description>Made by Moyea Software. To find more free PowerPoint templates, please visit http://www.dvd-ppt-slideshow.com/powerpoint-knowledge/powerpoint-templates.html</dc:description>
  <cp:lastModifiedBy>Deutsch</cp:lastModifiedBy>
  <cp:revision>25</cp:revision>
  <dcterms:created xsi:type="dcterms:W3CDTF">2011-12-07T08:36:45Z</dcterms:created>
  <dcterms:modified xsi:type="dcterms:W3CDTF">2012-12-18T11:53:32Z</dcterms:modified>
  <cp:category>PowerPoint template, Business</cp:category>
</cp:coreProperties>
</file>