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65" r:id="rId3"/>
    <p:sldId id="371" r:id="rId4"/>
    <p:sldId id="366" r:id="rId5"/>
    <p:sldId id="373" r:id="rId6"/>
    <p:sldId id="372" r:id="rId7"/>
    <p:sldId id="31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1A33B"/>
    <a:srgbClr val="FF9933"/>
    <a:srgbClr val="66FF33"/>
    <a:srgbClr val="000000"/>
    <a:srgbClr val="FFFFFF"/>
    <a:srgbClr val="31195D"/>
    <a:srgbClr val="3F2076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6" autoAdjust="0"/>
    <p:restoredTop sz="94660"/>
  </p:normalViewPr>
  <p:slideViewPr>
    <p:cSldViewPr>
      <p:cViewPr varScale="1">
        <p:scale>
          <a:sx n="116" d="100"/>
          <a:sy n="116" d="100"/>
        </p:scale>
        <p:origin x="-16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E8A6C9-F3D7-450A-8EEA-2EAAEC440D36}" type="doc">
      <dgm:prSet loTypeId="urn:microsoft.com/office/officeart/2005/8/layout/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CDD20E8-CD4D-480F-BD74-D8826D5BDDDD}">
      <dgm:prSet phldrT="[Текст]" custT="1"/>
      <dgm:spPr/>
      <dgm:t>
        <a:bodyPr/>
        <a:lstStyle/>
        <a:p>
          <a:pPr algn="just"/>
          <a:r>
            <a:rPr lang="be-BY" sz="2000" dirty="0" smtClean="0">
              <a:solidFill>
                <a:schemeClr val="bg1">
                  <a:lumMod val="60000"/>
                  <a:lumOff val="40000"/>
                </a:schemeClr>
              </a:solidFill>
            </a:rPr>
            <a:t>Беспамылкова вызначаем усе часціны мовы па сукупнасці прымет: агульнаму значэнню, марфалагічным прыметам, сінтаксічнай ролі.</a:t>
          </a:r>
          <a:endParaRPr lang="ru-RU" sz="20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2D0FFA9-948D-4A67-8BCF-DC2F364D54ED}" type="parTrans" cxnId="{5E34C9A4-B85A-4297-AA55-4959508A4F27}">
      <dgm:prSet/>
      <dgm:spPr/>
      <dgm:t>
        <a:bodyPr/>
        <a:lstStyle/>
        <a:p>
          <a:endParaRPr lang="ru-RU"/>
        </a:p>
      </dgm:t>
    </dgm:pt>
    <dgm:pt modelId="{5A12C016-F5EC-43A1-B95F-896AB81C0EA9}" type="sibTrans" cxnId="{5E34C9A4-B85A-4297-AA55-4959508A4F27}">
      <dgm:prSet/>
      <dgm:spPr/>
      <dgm:t>
        <a:bodyPr/>
        <a:lstStyle/>
        <a:p>
          <a:endParaRPr lang="ru-RU"/>
        </a:p>
      </dgm:t>
    </dgm:pt>
    <dgm:pt modelId="{BB27EEE5-AAAF-43C6-A3B8-E630C9237F4D}">
      <dgm:prSet phldrT="[Текст]" custT="1"/>
      <dgm:spPr/>
      <dgm:t>
        <a:bodyPr/>
        <a:lstStyle/>
        <a:p>
          <a:pPr algn="just"/>
          <a:r>
            <a:rPr lang="be-BY" sz="2000" dirty="0" smtClean="0">
              <a:solidFill>
                <a:schemeClr val="bg1">
                  <a:lumMod val="60000"/>
                  <a:lumOff val="40000"/>
                </a:schemeClr>
              </a:solidFill>
            </a:rPr>
            <a:t>Фарміруем трывалыя арфаграфічныя ўменні і навыкі.</a:t>
          </a:r>
          <a:endParaRPr lang="ru-RU" sz="20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9CC3C18-5D9E-4D9D-89F5-BFF735C768EC}" type="parTrans" cxnId="{8DABB029-A774-4414-BBEB-91FCAEC4F664}">
      <dgm:prSet/>
      <dgm:spPr/>
      <dgm:t>
        <a:bodyPr/>
        <a:lstStyle/>
        <a:p>
          <a:endParaRPr lang="ru-RU"/>
        </a:p>
      </dgm:t>
    </dgm:pt>
    <dgm:pt modelId="{6F1B4A0D-0BB9-451E-A955-E38E9EF981B0}" type="sibTrans" cxnId="{8DABB029-A774-4414-BBEB-91FCAEC4F664}">
      <dgm:prSet/>
      <dgm:spPr/>
      <dgm:t>
        <a:bodyPr/>
        <a:lstStyle/>
        <a:p>
          <a:endParaRPr lang="ru-RU"/>
        </a:p>
      </dgm:t>
    </dgm:pt>
    <dgm:pt modelId="{D8E8DA47-3A6B-4332-B75F-8C4C0B16B622}">
      <dgm:prSet phldrT="[Текст]" custT="1"/>
      <dgm:spPr/>
      <dgm:t>
        <a:bodyPr/>
        <a:lstStyle/>
        <a:p>
          <a:pPr algn="just"/>
          <a:r>
            <a:rPr lang="be-BY" sz="2000" dirty="0" smtClean="0">
              <a:solidFill>
                <a:schemeClr val="bg1">
                  <a:lumMod val="60000"/>
                  <a:lumOff val="40000"/>
                </a:schemeClr>
              </a:solidFill>
            </a:rPr>
            <a:t>Супастаўляем, параўноўваем, аналі-зуем матэрыял.</a:t>
          </a:r>
          <a:endParaRPr lang="ru-RU" sz="20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DA76902-7093-4BEC-A5C7-B964D3DE9BF2}" type="parTrans" cxnId="{BD49F83D-5259-4C25-9228-D00B8F704EEB}">
      <dgm:prSet/>
      <dgm:spPr/>
      <dgm:t>
        <a:bodyPr/>
        <a:lstStyle/>
        <a:p>
          <a:endParaRPr lang="ru-RU"/>
        </a:p>
      </dgm:t>
    </dgm:pt>
    <dgm:pt modelId="{B88E0A07-6BD7-42D8-A102-E8BF426AC077}" type="sibTrans" cxnId="{BD49F83D-5259-4C25-9228-D00B8F704EEB}">
      <dgm:prSet/>
      <dgm:spPr/>
      <dgm:t>
        <a:bodyPr/>
        <a:lstStyle/>
        <a:p>
          <a:endParaRPr lang="ru-RU"/>
        </a:p>
      </dgm:t>
    </dgm:pt>
    <dgm:pt modelId="{3929409A-2F19-4DD3-B97A-1B044DC15D0B}">
      <dgm:prSet phldrT="[Текст]" custT="1"/>
      <dgm:spPr/>
      <dgm:t>
        <a:bodyPr/>
        <a:lstStyle/>
        <a:p>
          <a:pPr algn="just"/>
          <a:r>
            <a:rPr lang="be-BY" sz="2000" dirty="0" smtClean="0">
              <a:solidFill>
                <a:schemeClr val="bg1">
                  <a:lumMod val="60000"/>
                  <a:lumOff val="40000"/>
                </a:schemeClr>
              </a:solidFill>
            </a:rPr>
            <a:t>Працуем з правапісам, канчаткамі, граматычнымі прыметамі часцін мовы на аснове звязнага тэксту.</a:t>
          </a:r>
          <a:endParaRPr lang="ru-RU" sz="20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C32A2C8-73E4-49FA-9262-E7C6B50A0A84}" type="parTrans" cxnId="{F3DEAC8E-5527-4B51-94CB-D09B73E9A696}">
      <dgm:prSet/>
      <dgm:spPr/>
      <dgm:t>
        <a:bodyPr/>
        <a:lstStyle/>
        <a:p>
          <a:endParaRPr lang="ru-RU"/>
        </a:p>
      </dgm:t>
    </dgm:pt>
    <dgm:pt modelId="{26996FAB-C0BF-42F3-93FC-D9CA0ECB9765}" type="sibTrans" cxnId="{F3DEAC8E-5527-4B51-94CB-D09B73E9A696}">
      <dgm:prSet/>
      <dgm:spPr/>
      <dgm:t>
        <a:bodyPr/>
        <a:lstStyle/>
        <a:p>
          <a:endParaRPr lang="ru-RU"/>
        </a:p>
      </dgm:t>
    </dgm:pt>
    <dgm:pt modelId="{DA1E35C6-9C79-4566-BA4D-809EEA4F98A2}" type="pres">
      <dgm:prSet presAssocID="{D3E8A6C9-F3D7-450A-8EEA-2EAAEC440D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B57FEB-A65A-4545-BFAF-77A6C2FC0345}" type="pres">
      <dgm:prSet presAssocID="{0CDD20E8-CD4D-480F-BD74-D8826D5BDDDD}" presName="parentLin" presStyleCnt="0"/>
      <dgm:spPr/>
    </dgm:pt>
    <dgm:pt modelId="{E09BE08C-6644-43CD-8A4C-57532CE4E6D8}" type="pres">
      <dgm:prSet presAssocID="{0CDD20E8-CD4D-480F-BD74-D8826D5BDDD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9DDF841-13A0-4463-8DFB-F516628D7E06}" type="pres">
      <dgm:prSet presAssocID="{0CDD20E8-CD4D-480F-BD74-D8826D5BDDDD}" presName="parentText" presStyleLbl="node1" presStyleIdx="0" presStyleCnt="4" custScaleX="126117" custScaleY="1272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F15BF3-3107-4006-BEB4-D9D3B5441C67}" type="pres">
      <dgm:prSet presAssocID="{0CDD20E8-CD4D-480F-BD74-D8826D5BDDDD}" presName="negativeSpace" presStyleCnt="0"/>
      <dgm:spPr/>
    </dgm:pt>
    <dgm:pt modelId="{92F673E4-FBA3-49C8-BB12-6BD0C50E602C}" type="pres">
      <dgm:prSet presAssocID="{0CDD20E8-CD4D-480F-BD74-D8826D5BDDDD}" presName="childText" presStyleLbl="conFgAcc1" presStyleIdx="0" presStyleCnt="4">
        <dgm:presLayoutVars>
          <dgm:bulletEnabled val="1"/>
        </dgm:presLayoutVars>
      </dgm:prSet>
      <dgm:spPr/>
    </dgm:pt>
    <dgm:pt modelId="{F2613C87-9306-4E9D-8972-FD6A5C110788}" type="pres">
      <dgm:prSet presAssocID="{5A12C016-F5EC-43A1-B95F-896AB81C0EA9}" presName="spaceBetweenRectangles" presStyleCnt="0"/>
      <dgm:spPr/>
    </dgm:pt>
    <dgm:pt modelId="{C4A5BC6E-6419-4A75-B411-05D76D750EAE}" type="pres">
      <dgm:prSet presAssocID="{BB27EEE5-AAAF-43C6-A3B8-E630C9237F4D}" presName="parentLin" presStyleCnt="0"/>
      <dgm:spPr/>
    </dgm:pt>
    <dgm:pt modelId="{3CEC616E-D3F1-49DC-9C71-81FE76739BA4}" type="pres">
      <dgm:prSet presAssocID="{BB27EEE5-AAAF-43C6-A3B8-E630C9237F4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0F0E258-08F4-48C7-9D50-0FF1DADE15B1}" type="pres">
      <dgm:prSet presAssocID="{BB27EEE5-AAAF-43C6-A3B8-E630C9237F4D}" presName="parentText" presStyleLbl="node1" presStyleIdx="1" presStyleCnt="4" custScaleX="112828" custLinFactNeighborX="12245" custLinFactNeighborY="64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02C49-2983-4044-81AA-17A8A6BE3550}" type="pres">
      <dgm:prSet presAssocID="{BB27EEE5-AAAF-43C6-A3B8-E630C9237F4D}" presName="negativeSpace" presStyleCnt="0"/>
      <dgm:spPr/>
    </dgm:pt>
    <dgm:pt modelId="{04C0C021-0AFB-403A-89DB-83972E52E078}" type="pres">
      <dgm:prSet presAssocID="{BB27EEE5-AAAF-43C6-A3B8-E630C9237F4D}" presName="childText" presStyleLbl="conFgAcc1" presStyleIdx="1" presStyleCnt="4">
        <dgm:presLayoutVars>
          <dgm:bulletEnabled val="1"/>
        </dgm:presLayoutVars>
      </dgm:prSet>
      <dgm:spPr/>
    </dgm:pt>
    <dgm:pt modelId="{1DC74B60-941D-4D7B-A491-232F5C517F80}" type="pres">
      <dgm:prSet presAssocID="{6F1B4A0D-0BB9-451E-A955-E38E9EF981B0}" presName="spaceBetweenRectangles" presStyleCnt="0"/>
      <dgm:spPr/>
    </dgm:pt>
    <dgm:pt modelId="{94CA4E9A-A330-4189-B329-B7AF5FC03783}" type="pres">
      <dgm:prSet presAssocID="{D8E8DA47-3A6B-4332-B75F-8C4C0B16B622}" presName="parentLin" presStyleCnt="0"/>
      <dgm:spPr/>
    </dgm:pt>
    <dgm:pt modelId="{7C4F5961-C159-4CB5-8A66-F6BED00A3720}" type="pres">
      <dgm:prSet presAssocID="{D8E8DA47-3A6B-4332-B75F-8C4C0B16B62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1087AD-6DBC-45C0-8761-26C5A0933DF2}" type="pres">
      <dgm:prSet presAssocID="{D8E8DA47-3A6B-4332-B75F-8C4C0B16B62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C37099-79F3-4EEF-9C00-8A62481EBE7C}" type="pres">
      <dgm:prSet presAssocID="{D8E8DA47-3A6B-4332-B75F-8C4C0B16B622}" presName="negativeSpace" presStyleCnt="0"/>
      <dgm:spPr/>
    </dgm:pt>
    <dgm:pt modelId="{AFA2054A-6547-4BFB-8DF7-3025E877BB20}" type="pres">
      <dgm:prSet presAssocID="{D8E8DA47-3A6B-4332-B75F-8C4C0B16B622}" presName="childText" presStyleLbl="conFgAcc1" presStyleIdx="2" presStyleCnt="4">
        <dgm:presLayoutVars>
          <dgm:bulletEnabled val="1"/>
        </dgm:presLayoutVars>
      </dgm:prSet>
      <dgm:spPr/>
    </dgm:pt>
    <dgm:pt modelId="{444A7FAC-CAF5-4C1F-8790-522322AF51E8}" type="pres">
      <dgm:prSet presAssocID="{B88E0A07-6BD7-42D8-A102-E8BF426AC077}" presName="spaceBetweenRectangles" presStyleCnt="0"/>
      <dgm:spPr/>
    </dgm:pt>
    <dgm:pt modelId="{2DDD65F9-AB14-4338-A5B7-0230CBBCF69A}" type="pres">
      <dgm:prSet presAssocID="{3929409A-2F19-4DD3-B97A-1B044DC15D0B}" presName="parentLin" presStyleCnt="0"/>
      <dgm:spPr/>
    </dgm:pt>
    <dgm:pt modelId="{8194B26C-7B88-4D5F-83C1-2528B248F479}" type="pres">
      <dgm:prSet presAssocID="{3929409A-2F19-4DD3-B97A-1B044DC15D0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C957378-584A-4463-A161-228DAE86EC73}" type="pres">
      <dgm:prSet presAssocID="{3929409A-2F19-4DD3-B97A-1B044DC15D0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CA720-249C-4813-8657-66A41F29EA4E}" type="pres">
      <dgm:prSet presAssocID="{3929409A-2F19-4DD3-B97A-1B044DC15D0B}" presName="negativeSpace" presStyleCnt="0"/>
      <dgm:spPr/>
    </dgm:pt>
    <dgm:pt modelId="{218326CB-C61D-456E-A8B0-E77F9DB4A566}" type="pres">
      <dgm:prSet presAssocID="{3929409A-2F19-4DD3-B97A-1B044DC15D0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DABB029-A774-4414-BBEB-91FCAEC4F664}" srcId="{D3E8A6C9-F3D7-450A-8EEA-2EAAEC440D36}" destId="{BB27EEE5-AAAF-43C6-A3B8-E630C9237F4D}" srcOrd="1" destOrd="0" parTransId="{09CC3C18-5D9E-4D9D-89F5-BFF735C768EC}" sibTransId="{6F1B4A0D-0BB9-451E-A955-E38E9EF981B0}"/>
    <dgm:cxn modelId="{20748FEF-51AB-4FE0-9402-95B02D6911EB}" type="presOf" srcId="{0CDD20E8-CD4D-480F-BD74-D8826D5BDDDD}" destId="{D9DDF841-13A0-4463-8DFB-F516628D7E06}" srcOrd="1" destOrd="0" presId="urn:microsoft.com/office/officeart/2005/8/layout/list1"/>
    <dgm:cxn modelId="{D299698F-3E45-44FA-9309-44B88AFAAC93}" type="presOf" srcId="{3929409A-2F19-4DD3-B97A-1B044DC15D0B}" destId="{8194B26C-7B88-4D5F-83C1-2528B248F479}" srcOrd="0" destOrd="0" presId="urn:microsoft.com/office/officeart/2005/8/layout/list1"/>
    <dgm:cxn modelId="{E49452B2-6367-47E9-AE42-ED76C37D366E}" type="presOf" srcId="{3929409A-2F19-4DD3-B97A-1B044DC15D0B}" destId="{EC957378-584A-4463-A161-228DAE86EC73}" srcOrd="1" destOrd="0" presId="urn:microsoft.com/office/officeart/2005/8/layout/list1"/>
    <dgm:cxn modelId="{66B65083-121D-4A42-9C6A-2D09815545E8}" type="presOf" srcId="{D8E8DA47-3A6B-4332-B75F-8C4C0B16B622}" destId="{B21087AD-6DBC-45C0-8761-26C5A0933DF2}" srcOrd="1" destOrd="0" presId="urn:microsoft.com/office/officeart/2005/8/layout/list1"/>
    <dgm:cxn modelId="{37744935-7F41-4029-A980-2B8B6486FE5F}" type="presOf" srcId="{BB27EEE5-AAAF-43C6-A3B8-E630C9237F4D}" destId="{3CEC616E-D3F1-49DC-9C71-81FE76739BA4}" srcOrd="0" destOrd="0" presId="urn:microsoft.com/office/officeart/2005/8/layout/list1"/>
    <dgm:cxn modelId="{5E34C9A4-B85A-4297-AA55-4959508A4F27}" srcId="{D3E8A6C9-F3D7-450A-8EEA-2EAAEC440D36}" destId="{0CDD20E8-CD4D-480F-BD74-D8826D5BDDDD}" srcOrd="0" destOrd="0" parTransId="{72D0FFA9-948D-4A67-8BCF-DC2F364D54ED}" sibTransId="{5A12C016-F5EC-43A1-B95F-896AB81C0EA9}"/>
    <dgm:cxn modelId="{2C5BADAD-19EE-40D1-BB81-E938FD973CFA}" type="presOf" srcId="{D8E8DA47-3A6B-4332-B75F-8C4C0B16B622}" destId="{7C4F5961-C159-4CB5-8A66-F6BED00A3720}" srcOrd="0" destOrd="0" presId="urn:microsoft.com/office/officeart/2005/8/layout/list1"/>
    <dgm:cxn modelId="{36CF9A04-0F6B-4739-BF53-E67E5D61BE6F}" type="presOf" srcId="{D3E8A6C9-F3D7-450A-8EEA-2EAAEC440D36}" destId="{DA1E35C6-9C79-4566-BA4D-809EEA4F98A2}" srcOrd="0" destOrd="0" presId="urn:microsoft.com/office/officeart/2005/8/layout/list1"/>
    <dgm:cxn modelId="{F3DEAC8E-5527-4B51-94CB-D09B73E9A696}" srcId="{D3E8A6C9-F3D7-450A-8EEA-2EAAEC440D36}" destId="{3929409A-2F19-4DD3-B97A-1B044DC15D0B}" srcOrd="3" destOrd="0" parTransId="{2C32A2C8-73E4-49FA-9262-E7C6B50A0A84}" sibTransId="{26996FAB-C0BF-42F3-93FC-D9CA0ECB9765}"/>
    <dgm:cxn modelId="{BD49F83D-5259-4C25-9228-D00B8F704EEB}" srcId="{D3E8A6C9-F3D7-450A-8EEA-2EAAEC440D36}" destId="{D8E8DA47-3A6B-4332-B75F-8C4C0B16B622}" srcOrd="2" destOrd="0" parTransId="{4DA76902-7093-4BEC-A5C7-B964D3DE9BF2}" sibTransId="{B88E0A07-6BD7-42D8-A102-E8BF426AC077}"/>
    <dgm:cxn modelId="{564730DE-E5F2-42AD-BA75-064FE211BA08}" type="presOf" srcId="{0CDD20E8-CD4D-480F-BD74-D8826D5BDDDD}" destId="{E09BE08C-6644-43CD-8A4C-57532CE4E6D8}" srcOrd="0" destOrd="0" presId="urn:microsoft.com/office/officeart/2005/8/layout/list1"/>
    <dgm:cxn modelId="{517A9632-DCAB-4B1A-847C-8A84D5A63867}" type="presOf" srcId="{BB27EEE5-AAAF-43C6-A3B8-E630C9237F4D}" destId="{E0F0E258-08F4-48C7-9D50-0FF1DADE15B1}" srcOrd="1" destOrd="0" presId="urn:microsoft.com/office/officeart/2005/8/layout/list1"/>
    <dgm:cxn modelId="{4BFCE702-38E1-4199-A7F3-442EC21A30BD}" type="presParOf" srcId="{DA1E35C6-9C79-4566-BA4D-809EEA4F98A2}" destId="{3DB57FEB-A65A-4545-BFAF-77A6C2FC0345}" srcOrd="0" destOrd="0" presId="urn:microsoft.com/office/officeart/2005/8/layout/list1"/>
    <dgm:cxn modelId="{C6B5C4BA-B316-4FA0-8882-5156DE80F342}" type="presParOf" srcId="{3DB57FEB-A65A-4545-BFAF-77A6C2FC0345}" destId="{E09BE08C-6644-43CD-8A4C-57532CE4E6D8}" srcOrd="0" destOrd="0" presId="urn:microsoft.com/office/officeart/2005/8/layout/list1"/>
    <dgm:cxn modelId="{B3BB856A-95C1-4C9D-BFD2-4C63F1C220E4}" type="presParOf" srcId="{3DB57FEB-A65A-4545-BFAF-77A6C2FC0345}" destId="{D9DDF841-13A0-4463-8DFB-F516628D7E06}" srcOrd="1" destOrd="0" presId="urn:microsoft.com/office/officeart/2005/8/layout/list1"/>
    <dgm:cxn modelId="{4EA52E70-55A8-408A-8A5F-5836B6D8C737}" type="presParOf" srcId="{DA1E35C6-9C79-4566-BA4D-809EEA4F98A2}" destId="{C0F15BF3-3107-4006-BEB4-D9D3B5441C67}" srcOrd="1" destOrd="0" presId="urn:microsoft.com/office/officeart/2005/8/layout/list1"/>
    <dgm:cxn modelId="{666D1162-1ED5-4683-B9C3-C1C07E71D322}" type="presParOf" srcId="{DA1E35C6-9C79-4566-BA4D-809EEA4F98A2}" destId="{92F673E4-FBA3-49C8-BB12-6BD0C50E602C}" srcOrd="2" destOrd="0" presId="urn:microsoft.com/office/officeart/2005/8/layout/list1"/>
    <dgm:cxn modelId="{9A610340-17ED-4E67-A44D-26C71978557B}" type="presParOf" srcId="{DA1E35C6-9C79-4566-BA4D-809EEA4F98A2}" destId="{F2613C87-9306-4E9D-8972-FD6A5C110788}" srcOrd="3" destOrd="0" presId="urn:microsoft.com/office/officeart/2005/8/layout/list1"/>
    <dgm:cxn modelId="{5D3B801B-1017-4701-BD60-601F7B262FAB}" type="presParOf" srcId="{DA1E35C6-9C79-4566-BA4D-809EEA4F98A2}" destId="{C4A5BC6E-6419-4A75-B411-05D76D750EAE}" srcOrd="4" destOrd="0" presId="urn:microsoft.com/office/officeart/2005/8/layout/list1"/>
    <dgm:cxn modelId="{B2D71FEB-A9F7-4538-8D20-BB1ADE903E80}" type="presParOf" srcId="{C4A5BC6E-6419-4A75-B411-05D76D750EAE}" destId="{3CEC616E-D3F1-49DC-9C71-81FE76739BA4}" srcOrd="0" destOrd="0" presId="urn:microsoft.com/office/officeart/2005/8/layout/list1"/>
    <dgm:cxn modelId="{D881B776-BE01-4DCF-9DE0-607DF56A362F}" type="presParOf" srcId="{C4A5BC6E-6419-4A75-B411-05D76D750EAE}" destId="{E0F0E258-08F4-48C7-9D50-0FF1DADE15B1}" srcOrd="1" destOrd="0" presId="urn:microsoft.com/office/officeart/2005/8/layout/list1"/>
    <dgm:cxn modelId="{8B2BD78C-609A-4DC1-AA02-7D3FEC2E9F60}" type="presParOf" srcId="{DA1E35C6-9C79-4566-BA4D-809EEA4F98A2}" destId="{47002C49-2983-4044-81AA-17A8A6BE3550}" srcOrd="5" destOrd="0" presId="urn:microsoft.com/office/officeart/2005/8/layout/list1"/>
    <dgm:cxn modelId="{55C8803D-8FB4-428E-8115-850B3A66F1E9}" type="presParOf" srcId="{DA1E35C6-9C79-4566-BA4D-809EEA4F98A2}" destId="{04C0C021-0AFB-403A-89DB-83972E52E078}" srcOrd="6" destOrd="0" presId="urn:microsoft.com/office/officeart/2005/8/layout/list1"/>
    <dgm:cxn modelId="{1FA3311A-08C1-4930-9FC7-BC0A22CACE3F}" type="presParOf" srcId="{DA1E35C6-9C79-4566-BA4D-809EEA4F98A2}" destId="{1DC74B60-941D-4D7B-A491-232F5C517F80}" srcOrd="7" destOrd="0" presId="urn:microsoft.com/office/officeart/2005/8/layout/list1"/>
    <dgm:cxn modelId="{A3B6C6DE-14FB-475D-8FE1-46E8B27610B5}" type="presParOf" srcId="{DA1E35C6-9C79-4566-BA4D-809EEA4F98A2}" destId="{94CA4E9A-A330-4189-B329-B7AF5FC03783}" srcOrd="8" destOrd="0" presId="urn:microsoft.com/office/officeart/2005/8/layout/list1"/>
    <dgm:cxn modelId="{7CEF1F72-13DA-4549-84AF-130B729C7DCF}" type="presParOf" srcId="{94CA4E9A-A330-4189-B329-B7AF5FC03783}" destId="{7C4F5961-C159-4CB5-8A66-F6BED00A3720}" srcOrd="0" destOrd="0" presId="urn:microsoft.com/office/officeart/2005/8/layout/list1"/>
    <dgm:cxn modelId="{FC5799FE-4D1D-4265-BEA3-B6DC99389B03}" type="presParOf" srcId="{94CA4E9A-A330-4189-B329-B7AF5FC03783}" destId="{B21087AD-6DBC-45C0-8761-26C5A0933DF2}" srcOrd="1" destOrd="0" presId="urn:microsoft.com/office/officeart/2005/8/layout/list1"/>
    <dgm:cxn modelId="{32F0EE2A-EF6D-48D3-9E8D-B9F331F415E8}" type="presParOf" srcId="{DA1E35C6-9C79-4566-BA4D-809EEA4F98A2}" destId="{D6C37099-79F3-4EEF-9C00-8A62481EBE7C}" srcOrd="9" destOrd="0" presId="urn:microsoft.com/office/officeart/2005/8/layout/list1"/>
    <dgm:cxn modelId="{C8D39029-8B46-49D3-A836-3DE264254541}" type="presParOf" srcId="{DA1E35C6-9C79-4566-BA4D-809EEA4F98A2}" destId="{AFA2054A-6547-4BFB-8DF7-3025E877BB20}" srcOrd="10" destOrd="0" presId="urn:microsoft.com/office/officeart/2005/8/layout/list1"/>
    <dgm:cxn modelId="{8F2D9C77-1B62-4FA2-9D73-16F3AFE9F6DD}" type="presParOf" srcId="{DA1E35C6-9C79-4566-BA4D-809EEA4F98A2}" destId="{444A7FAC-CAF5-4C1F-8790-522322AF51E8}" srcOrd="11" destOrd="0" presId="urn:microsoft.com/office/officeart/2005/8/layout/list1"/>
    <dgm:cxn modelId="{067DFDEF-A622-4FE4-BC9D-06B635C7DA36}" type="presParOf" srcId="{DA1E35C6-9C79-4566-BA4D-809EEA4F98A2}" destId="{2DDD65F9-AB14-4338-A5B7-0230CBBCF69A}" srcOrd="12" destOrd="0" presId="urn:microsoft.com/office/officeart/2005/8/layout/list1"/>
    <dgm:cxn modelId="{45C162A7-4F67-40A9-8F85-B7E2FAA60BCF}" type="presParOf" srcId="{2DDD65F9-AB14-4338-A5B7-0230CBBCF69A}" destId="{8194B26C-7B88-4D5F-83C1-2528B248F479}" srcOrd="0" destOrd="0" presId="urn:microsoft.com/office/officeart/2005/8/layout/list1"/>
    <dgm:cxn modelId="{3F9BAC0D-AD93-4804-969C-3981EA6510AD}" type="presParOf" srcId="{2DDD65F9-AB14-4338-A5B7-0230CBBCF69A}" destId="{EC957378-584A-4463-A161-228DAE86EC73}" srcOrd="1" destOrd="0" presId="urn:microsoft.com/office/officeart/2005/8/layout/list1"/>
    <dgm:cxn modelId="{E1C39421-E51B-4C5F-BF12-13BA6BABE096}" type="presParOf" srcId="{DA1E35C6-9C79-4566-BA4D-809EEA4F98A2}" destId="{C9BCA720-249C-4813-8657-66A41F29EA4E}" srcOrd="13" destOrd="0" presId="urn:microsoft.com/office/officeart/2005/8/layout/list1"/>
    <dgm:cxn modelId="{31D1D8F8-DDCD-4EDA-A2C0-570730628B91}" type="presParOf" srcId="{DA1E35C6-9C79-4566-BA4D-809EEA4F98A2}" destId="{218326CB-C61D-456E-A8B0-E77F9DB4A56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F673E4-FBA3-49C8-BB12-6BD0C50E602C}">
      <dsp:nvSpPr>
        <dsp:cNvPr id="0" name=""/>
        <dsp:cNvSpPr/>
      </dsp:nvSpPr>
      <dsp:spPr>
        <a:xfrm>
          <a:off x="0" y="683807"/>
          <a:ext cx="715654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DDF841-13A0-4463-8DFB-F516628D7E06}">
      <dsp:nvSpPr>
        <dsp:cNvPr id="0" name=""/>
        <dsp:cNvSpPr/>
      </dsp:nvSpPr>
      <dsp:spPr>
        <a:xfrm>
          <a:off x="357827" y="45496"/>
          <a:ext cx="6317936" cy="10515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350" tIns="0" rIns="18935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e-BY" sz="2000" kern="1200" dirty="0" smtClean="0">
              <a:solidFill>
                <a:schemeClr val="bg1">
                  <a:lumMod val="60000"/>
                  <a:lumOff val="40000"/>
                </a:schemeClr>
              </a:solidFill>
            </a:rPr>
            <a:t>Беспамылкова вызначаем усе часціны мовы па сукупнасці прымет: агульнаму значэнню, марфалагічным прыметам, сінтаксічнай ролі.</a:t>
          </a:r>
          <a:endParaRPr lang="ru-RU" sz="2000" kern="12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7827" y="45496"/>
        <a:ext cx="6317936" cy="1051590"/>
      </dsp:txXfrm>
    </dsp:sp>
    <dsp:sp modelId="{04C0C021-0AFB-403A-89DB-83972E52E078}">
      <dsp:nvSpPr>
        <dsp:cNvPr id="0" name=""/>
        <dsp:cNvSpPr/>
      </dsp:nvSpPr>
      <dsp:spPr>
        <a:xfrm>
          <a:off x="0" y="1953887"/>
          <a:ext cx="715654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0E258-08F4-48C7-9D50-0FF1DADE15B1}">
      <dsp:nvSpPr>
        <dsp:cNvPr id="0" name=""/>
        <dsp:cNvSpPr/>
      </dsp:nvSpPr>
      <dsp:spPr>
        <a:xfrm>
          <a:off x="401643" y="1593846"/>
          <a:ext cx="5652212" cy="826560"/>
        </a:xfrm>
        <a:prstGeom prst="roundRect">
          <a:avLst/>
        </a:prstGeom>
        <a:solidFill>
          <a:schemeClr val="accent4">
            <a:hueOff val="4043091"/>
            <a:satOff val="21036"/>
            <a:lumOff val="-189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350" tIns="0" rIns="18935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e-BY" sz="2000" kern="1200" dirty="0" smtClean="0">
              <a:solidFill>
                <a:schemeClr val="bg1">
                  <a:lumMod val="60000"/>
                  <a:lumOff val="40000"/>
                </a:schemeClr>
              </a:solidFill>
            </a:rPr>
            <a:t>Фарміруем трывалыя арфаграфічныя ўменні і навыкі.</a:t>
          </a:r>
          <a:endParaRPr lang="ru-RU" sz="2000" kern="12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1643" y="1593846"/>
        <a:ext cx="5652212" cy="826560"/>
      </dsp:txXfrm>
    </dsp:sp>
    <dsp:sp modelId="{AFA2054A-6547-4BFB-8DF7-3025E877BB20}">
      <dsp:nvSpPr>
        <dsp:cNvPr id="0" name=""/>
        <dsp:cNvSpPr/>
      </dsp:nvSpPr>
      <dsp:spPr>
        <a:xfrm>
          <a:off x="0" y="3223967"/>
          <a:ext cx="715654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1087AD-6DBC-45C0-8761-26C5A0933DF2}">
      <dsp:nvSpPr>
        <dsp:cNvPr id="0" name=""/>
        <dsp:cNvSpPr/>
      </dsp:nvSpPr>
      <dsp:spPr>
        <a:xfrm>
          <a:off x="357827" y="2810687"/>
          <a:ext cx="5009583" cy="826560"/>
        </a:xfrm>
        <a:prstGeom prst="roundRect">
          <a:avLst/>
        </a:prstGeom>
        <a:solidFill>
          <a:schemeClr val="accent4">
            <a:hueOff val="8086183"/>
            <a:satOff val="42071"/>
            <a:lumOff val="-37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350" tIns="0" rIns="18935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e-BY" sz="2000" kern="1200" dirty="0" smtClean="0">
              <a:solidFill>
                <a:schemeClr val="bg1">
                  <a:lumMod val="60000"/>
                  <a:lumOff val="40000"/>
                </a:schemeClr>
              </a:solidFill>
            </a:rPr>
            <a:t>Супастаўляем, параўноўваем, аналі-зуем матэрыял.</a:t>
          </a:r>
          <a:endParaRPr lang="ru-RU" sz="2000" kern="12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7827" y="2810687"/>
        <a:ext cx="5009583" cy="826560"/>
      </dsp:txXfrm>
    </dsp:sp>
    <dsp:sp modelId="{218326CB-C61D-456E-A8B0-E77F9DB4A566}">
      <dsp:nvSpPr>
        <dsp:cNvPr id="0" name=""/>
        <dsp:cNvSpPr/>
      </dsp:nvSpPr>
      <dsp:spPr>
        <a:xfrm>
          <a:off x="0" y="4494047"/>
          <a:ext cx="715654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57378-584A-4463-A161-228DAE86EC73}">
      <dsp:nvSpPr>
        <dsp:cNvPr id="0" name=""/>
        <dsp:cNvSpPr/>
      </dsp:nvSpPr>
      <dsp:spPr>
        <a:xfrm>
          <a:off x="357827" y="4080767"/>
          <a:ext cx="5009583" cy="826560"/>
        </a:xfrm>
        <a:prstGeom prst="roundRect">
          <a:avLst/>
        </a:prstGeom>
        <a:solidFill>
          <a:schemeClr val="accent4">
            <a:hueOff val="12129273"/>
            <a:satOff val="63107"/>
            <a:lumOff val="-5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350" tIns="0" rIns="18935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e-BY" sz="2000" kern="1200" dirty="0" smtClean="0">
              <a:solidFill>
                <a:schemeClr val="bg1">
                  <a:lumMod val="60000"/>
                  <a:lumOff val="40000"/>
                </a:schemeClr>
              </a:solidFill>
            </a:rPr>
            <a:t>Працуем з правапісам, канчаткамі, граматычнымі прыметамі часцін мовы на аснове звязнага тэксту.</a:t>
          </a:r>
          <a:endParaRPr lang="ru-RU" sz="2000" kern="1200" dirty="0">
            <a:solidFill>
              <a:schemeClr val="bg1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7827" y="4080767"/>
        <a:ext cx="5009583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0"/>
          <p:cNvSpPr>
            <a:spLocks noChangeArrowheads="1"/>
          </p:cNvSpPr>
          <p:nvPr/>
        </p:nvSpPr>
        <p:spPr bwMode="gray">
          <a:xfrm>
            <a:off x="685800" y="304800"/>
            <a:ext cx="5905500" cy="5761038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ChangeArrowheads="1"/>
          </p:cNvSpPr>
          <p:nvPr/>
        </p:nvSpPr>
        <p:spPr bwMode="ltGray">
          <a:xfrm>
            <a:off x="11113" y="4437063"/>
            <a:ext cx="9132887" cy="1728787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24"/>
          <p:cNvSpPr>
            <a:spLocks noChangeArrowheads="1"/>
          </p:cNvSpPr>
          <p:nvPr/>
        </p:nvSpPr>
        <p:spPr bwMode="gray">
          <a:xfrm>
            <a:off x="4211638" y="2636838"/>
            <a:ext cx="1223962" cy="1223962"/>
          </a:xfrm>
          <a:prstGeom prst="ellipse">
            <a:avLst/>
          </a:prstGeom>
          <a:solidFill>
            <a:srgbClr val="1BABE5">
              <a:alpha val="1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295400" y="5334000"/>
            <a:ext cx="65532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267200" y="1295400"/>
            <a:ext cx="4495800" cy="22860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 algn="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C2287-3625-493A-B4F3-BFA84E36A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79438"/>
            <a:ext cx="18288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579438"/>
            <a:ext cx="53340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18F2D-A24D-43C6-BED2-C56A6A039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057400" y="579438"/>
            <a:ext cx="6324600" cy="563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71600" y="1295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295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371600" y="3962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05400" y="3962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1AD1B-5930-4A7F-B882-FBDA1D946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860E-6376-4BE1-A606-17EC558D2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BFE7-01BB-43F5-B59B-AB5ADE079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295400"/>
            <a:ext cx="3581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295400"/>
            <a:ext cx="3581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FC2DA-67AB-4C4E-A1C2-04FBECA3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6DF3B-836C-4590-9494-F6BDCF7E1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F0B08-3405-471A-919A-97E7EBB19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DC790-0701-4C79-B909-E7033A8B2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277C7-3598-40F8-B882-6D618FBEC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7C2F8-04F2-45C4-97BD-16085C30B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Oval 18"/>
          <p:cNvSpPr>
            <a:spLocks noChangeArrowheads="1"/>
          </p:cNvSpPr>
          <p:nvPr/>
        </p:nvSpPr>
        <p:spPr bwMode="gray">
          <a:xfrm>
            <a:off x="179388" y="0"/>
            <a:ext cx="6804025" cy="6858000"/>
          </a:xfrm>
          <a:prstGeom prst="ellipse">
            <a:avLst/>
          </a:prstGeom>
          <a:gradFill rotWithShape="1">
            <a:gsLst>
              <a:gs pos="0">
                <a:schemeClr val="bg1">
                  <a:alpha val="27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0" y="260350"/>
            <a:ext cx="9144000" cy="9350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579438"/>
            <a:ext cx="6324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A7955C-513E-4886-9426-E1F66D9E3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4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95400"/>
            <a:ext cx="7315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1943100" y="4451350"/>
            <a:ext cx="7200900" cy="171608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66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dirty="0"/>
          </a:p>
          <a:p>
            <a:pPr algn="r"/>
            <a:r>
              <a:rPr lang="ru-RU" dirty="0" err="1" smtClean="0"/>
              <a:t>Шэцка</a:t>
            </a:r>
            <a:r>
              <a:rPr lang="ru-RU" dirty="0" smtClean="0"/>
              <a:t> </a:t>
            </a:r>
            <a:r>
              <a:rPr lang="ru-RU" dirty="0" err="1" smtClean="0"/>
              <a:t>Валянціна</a:t>
            </a:r>
            <a:r>
              <a:rPr lang="ru-RU" dirty="0" smtClean="0"/>
              <a:t> </a:t>
            </a:r>
            <a:r>
              <a:rPr lang="ru-RU" dirty="0" err="1" smtClean="0"/>
              <a:t>Аляксандраўна</a:t>
            </a:r>
            <a:r>
              <a:rPr lang="ru-RU" dirty="0" smtClean="0"/>
              <a:t>,</a:t>
            </a:r>
            <a:endParaRPr lang="ru-RU" dirty="0"/>
          </a:p>
          <a:p>
            <a:pPr algn="r"/>
            <a:r>
              <a:rPr lang="be-BY" dirty="0" smtClean="0"/>
              <a:t>настаўнік беларускай мовы </a:t>
            </a:r>
          </a:p>
          <a:p>
            <a:pPr algn="r"/>
            <a:r>
              <a:rPr lang="be-BY" dirty="0" smtClean="0"/>
              <a:t>Мазырскага дзяржаўнага абласнога ліцэя</a:t>
            </a:r>
            <a:endParaRPr lang="ru-RU" dirty="0"/>
          </a:p>
        </p:txBody>
      </p:sp>
      <p:sp>
        <p:nvSpPr>
          <p:cNvPr id="13314" name="Oval 3"/>
          <p:cNvSpPr>
            <a:spLocks noChangeArrowheads="1"/>
          </p:cNvSpPr>
          <p:nvPr/>
        </p:nvSpPr>
        <p:spPr bwMode="auto">
          <a:xfrm>
            <a:off x="358775" y="3500438"/>
            <a:ext cx="2838450" cy="2816225"/>
          </a:xfrm>
          <a:prstGeom prst="ellipse">
            <a:avLst/>
          </a:prstGeom>
          <a:solidFill>
            <a:schemeClr val="hlink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Oval 5"/>
          <p:cNvSpPr>
            <a:spLocks noChangeArrowheads="1"/>
          </p:cNvSpPr>
          <p:nvPr/>
        </p:nvSpPr>
        <p:spPr bwMode="auto">
          <a:xfrm>
            <a:off x="0" y="946116"/>
            <a:ext cx="3530600" cy="36703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Oval 8"/>
          <p:cNvSpPr>
            <a:spLocks noChangeArrowheads="1"/>
          </p:cNvSpPr>
          <p:nvPr/>
        </p:nvSpPr>
        <p:spPr bwMode="gray">
          <a:xfrm>
            <a:off x="0" y="982629"/>
            <a:ext cx="3576637" cy="3651250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28575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111480" y="1165194"/>
            <a:ext cx="6032520" cy="2519397"/>
          </a:xfrm>
        </p:spPr>
        <p:txBody>
          <a:bodyPr/>
          <a:lstStyle/>
          <a:p>
            <a:pPr algn="ctr" eaLnBrk="1" hangingPunct="1">
              <a:defRPr/>
            </a:pPr>
            <a:r>
              <a:rPr lang="be-BY" sz="32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/>
              </a:rPr>
              <a:t>Нетрадыцыйныя </a:t>
            </a:r>
            <a:br>
              <a:rPr lang="be-BY" sz="32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/>
              </a:rPr>
            </a:br>
            <a:r>
              <a:rPr lang="be-BY" sz="32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/>
              </a:rPr>
              <a:t>падыходы да фарміравання марфалагічных ведаў і ўменняў вучняў пры падрыхтоўцы да ЦТ</a:t>
            </a:r>
            <a:endParaRPr lang="en-US" sz="3200" kern="10" dirty="0" smtClean="0">
              <a:ln w="1270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Arial"/>
            </a:endParaRPr>
          </a:p>
        </p:txBody>
      </p:sp>
      <p:sp>
        <p:nvSpPr>
          <p:cNvPr id="13318" name="Rectangle 22"/>
          <p:cNvSpPr>
            <a:spLocks noChangeArrowheads="1"/>
          </p:cNvSpPr>
          <p:nvPr/>
        </p:nvSpPr>
        <p:spPr bwMode="auto">
          <a:xfrm>
            <a:off x="4608513" y="0"/>
            <a:ext cx="45354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e-BY" sz="1600" i="1" dirty="0" smtClean="0"/>
              <a:t> </a:t>
            </a:r>
            <a:endParaRPr lang="ru-RU" sz="1600" dirty="0" smtClean="0"/>
          </a:p>
          <a:p>
            <a:pPr algn="just"/>
            <a:r>
              <a:rPr lang="be-BY" sz="1600" i="1" dirty="0" smtClean="0"/>
              <a:t>Без роднай мовы няма школы, няма народнай адукацыі для народа.</a:t>
            </a:r>
            <a:endParaRPr lang="ru-RU" sz="1600" dirty="0" smtClean="0"/>
          </a:p>
          <a:p>
            <a:pPr algn="r"/>
            <a:r>
              <a:rPr lang="be-BY" sz="1600" dirty="0" smtClean="0"/>
              <a:t>Ф.М. Янкоўскі</a:t>
            </a:r>
            <a:endParaRPr lang="ru-RU" sz="1600" dirty="0" smtClean="0"/>
          </a:p>
          <a:p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9" name="Picture 20" descr="знач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7931150" y="5656263"/>
            <a:ext cx="10382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4644"/>
            <a:ext cx="9144000" cy="9001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1200" dirty="0" smtClean="0">
                <a:solidFill>
                  <a:srgbClr val="7030A0"/>
                </a:solidFill>
              </a:rPr>
              <a:t/>
            </a:r>
            <a:br>
              <a:rPr lang="ru-RU" sz="1200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Роля </a:t>
            </a:r>
            <a:r>
              <a:rPr lang="ru-RU" dirty="0" err="1" smtClean="0">
                <a:solidFill>
                  <a:srgbClr val="7030A0"/>
                </a:solidFill>
              </a:rPr>
              <a:t>марфалогіі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ў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авалоданні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мовай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маўленнем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811398" y="2439255"/>
            <a:ext cx="7488238" cy="1087438"/>
            <a:chOff x="204" y="1298"/>
            <a:chExt cx="4763" cy="691"/>
          </a:xfrm>
        </p:grpSpPr>
        <p:sp>
          <p:nvSpPr>
            <p:cNvPr id="4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be-BY" dirty="0" smtClean="0"/>
                <a:t>      Фарміраванне тэарэтычнага мыслення вучняў.</a:t>
              </a:r>
              <a:endParaRPr lang="ru-RU" dirty="0" smtClean="0"/>
            </a:p>
            <a:p>
              <a:endParaRPr lang="ru-RU" dirty="0"/>
            </a:p>
          </p:txBody>
        </p:sp>
        <p:sp>
          <p:nvSpPr>
            <p:cNvPr id="5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8"/>
          <p:cNvGrpSpPr>
            <a:grpSpLocks/>
          </p:cNvGrpSpPr>
          <p:nvPr/>
        </p:nvGrpSpPr>
        <p:grpSpPr bwMode="auto">
          <a:xfrm>
            <a:off x="818547" y="1351819"/>
            <a:ext cx="7488238" cy="1087439"/>
            <a:chOff x="204" y="1298"/>
            <a:chExt cx="4763" cy="691"/>
          </a:xfrm>
          <a:solidFill>
            <a:schemeClr val="accent2">
              <a:lumMod val="75000"/>
            </a:schemeClr>
          </a:solidFill>
        </p:grpSpPr>
        <p:sp>
          <p:nvSpPr>
            <p:cNvPr id="8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be-BY" dirty="0" smtClean="0"/>
                <a:t>       Уплыў на агульнае развіццё вучняў.</a:t>
              </a:r>
              <a:endParaRPr lang="ru-RU" dirty="0" smtClean="0"/>
            </a:p>
            <a:p>
              <a:endParaRPr lang="ru-RU" dirty="0"/>
            </a:p>
          </p:txBody>
        </p:sp>
        <p:sp>
          <p:nvSpPr>
            <p:cNvPr id="9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811398" y="3526693"/>
            <a:ext cx="7488238" cy="1087438"/>
            <a:chOff x="204" y="1298"/>
            <a:chExt cx="4763" cy="691"/>
          </a:xfrm>
        </p:grpSpPr>
        <p:sp>
          <p:nvSpPr>
            <p:cNvPr id="12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be-BY" dirty="0" smtClean="0"/>
                <a:t>      </a:t>
              </a:r>
            </a:p>
            <a:p>
              <a:r>
                <a:rPr lang="be-BY" dirty="0" smtClean="0"/>
                <a:t>      Фундамент для фарміравання арфаграфічных </a:t>
              </a:r>
            </a:p>
            <a:p>
              <a:r>
                <a:rPr lang="be-BY" dirty="0" smtClean="0"/>
                <a:t>       уменняў і навыкаў.</a:t>
              </a:r>
              <a:endParaRPr lang="ru-RU" dirty="0" smtClean="0"/>
            </a:p>
            <a:p>
              <a:endParaRPr lang="ru-RU" dirty="0"/>
            </a:p>
          </p:txBody>
        </p:sp>
        <p:sp>
          <p:nvSpPr>
            <p:cNvPr id="13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68"/>
          <p:cNvGrpSpPr>
            <a:grpSpLocks/>
          </p:cNvGrpSpPr>
          <p:nvPr/>
        </p:nvGrpSpPr>
        <p:grpSpPr bwMode="auto">
          <a:xfrm>
            <a:off x="811161" y="4670442"/>
            <a:ext cx="7488238" cy="1058877"/>
            <a:chOff x="204" y="1298"/>
            <a:chExt cx="4763" cy="691"/>
          </a:xfrm>
        </p:grpSpPr>
        <p:sp>
          <p:nvSpPr>
            <p:cNvPr id="16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68"/>
          <p:cNvGrpSpPr>
            <a:grpSpLocks/>
          </p:cNvGrpSpPr>
          <p:nvPr/>
        </p:nvGrpSpPr>
        <p:grpSpPr bwMode="auto">
          <a:xfrm>
            <a:off x="811398" y="5770562"/>
            <a:ext cx="7488238" cy="1087438"/>
            <a:chOff x="204" y="1298"/>
            <a:chExt cx="4763" cy="691"/>
          </a:xfrm>
        </p:grpSpPr>
        <p:sp>
          <p:nvSpPr>
            <p:cNvPr id="20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r>
                <a:rPr lang="be-BY" dirty="0" smtClean="0"/>
                <a:t>        </a:t>
              </a:r>
            </a:p>
            <a:p>
              <a:r>
                <a:rPr lang="be-BY" dirty="0" smtClean="0"/>
                <a:t>        Развіццё маўлення вучняў і засваенне правіл </a:t>
              </a:r>
            </a:p>
            <a:p>
              <a:r>
                <a:rPr lang="be-BY" dirty="0" smtClean="0"/>
                <a:t>        словаўжывавання.</a:t>
              </a:r>
              <a:endParaRPr lang="ru-RU" dirty="0" smtClean="0"/>
            </a:p>
            <a:p>
              <a:endParaRPr lang="ru-RU" dirty="0"/>
            </a:p>
          </p:txBody>
        </p:sp>
        <p:sp>
          <p:nvSpPr>
            <p:cNvPr id="21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1207361" y="171873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1 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92453" y="280617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192452" y="389361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94588" y="499577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4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05707" y="6089485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868119" y="4837439"/>
            <a:ext cx="6232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be-BY" sz="2000" dirty="0" smtClean="0"/>
              <a:t>Падрыхтоўка вучняў да вывучэння сінтаксісу.          </a:t>
            </a:r>
            <a:endParaRPr lang="ru-RU" sz="2000" dirty="0" smtClean="0"/>
          </a:p>
          <a:p>
            <a:pPr marL="342900" indent="-342900" algn="ctr"/>
            <a:endParaRPr lang="ru-RU" sz="2000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6" name="Picture 4" descr="знач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-1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79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88640"/>
            <a:ext cx="9252520" cy="79208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Аналіз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тэставых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заданняў</a:t>
            </a:r>
            <a:r>
              <a:rPr lang="ru-RU" dirty="0" smtClean="0">
                <a:solidFill>
                  <a:srgbClr val="7030A0"/>
                </a:solidFill>
              </a:rPr>
              <a:t> па </a:t>
            </a:r>
            <a:r>
              <a:rPr lang="ru-RU" dirty="0" err="1" smtClean="0">
                <a:solidFill>
                  <a:srgbClr val="7030A0"/>
                </a:solidFill>
              </a:rPr>
              <a:t>марфалогіі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2" name="Picture 4" descr="знач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4" y="1269838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36492" y="1676376"/>
          <a:ext cx="6718392" cy="30194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03286"/>
                <a:gridCol w="2190780"/>
                <a:gridCol w="1825650"/>
                <a:gridCol w="1898676"/>
              </a:tblGrid>
              <a:tr h="9858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Колькасць </a:t>
                      </a:r>
                      <a:r>
                        <a:rPr lang="be-BY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заданняў</a:t>
                      </a:r>
                      <a:endParaRPr lang="ru-RU" sz="2000" b="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Колькасць у % адносінах да ўсяго аб’ёму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</a:tr>
              <a:tr h="439003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993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32, 5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9933"/>
                    </a:solidFill>
                  </a:tcPr>
                </a:tc>
              </a:tr>
              <a:tr h="525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(частка А)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(частка В)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993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477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</a:tr>
              <a:tr h="525477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(</a:t>
                      </a:r>
                      <a:r>
                        <a:rPr lang="ru-RU" sz="2000" dirty="0" err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частка</a:t>
                      </a:r>
                      <a:r>
                        <a:rPr lang="ru-RU" sz="20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</a:t>
                      </a: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(частка В)</a:t>
                      </a:r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/>
                </a:tc>
              </a:tr>
            </a:tbl>
          </a:graphicData>
        </a:graphic>
      </p:graphicFrame>
      <p:pic>
        <p:nvPicPr>
          <p:cNvPr id="11" name="Picture 42" descr="P5300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4364" y="4089928"/>
            <a:ext cx="3668997" cy="2625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103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6652"/>
            <a:ext cx="9144000" cy="8280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   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</a:t>
            </a:r>
            <a:r>
              <a:rPr lang="ru-RU" dirty="0" err="1" smtClean="0">
                <a:solidFill>
                  <a:srgbClr val="7030A0"/>
                </a:solidFill>
              </a:rPr>
              <a:t>Выкарыстанне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метадаў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супастаўлення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параўнання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аналізу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Picture 4" descr="знач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2369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665109" y="1639863"/>
          <a:ext cx="8178911" cy="423357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2397"/>
                <a:gridCol w="1038978"/>
                <a:gridCol w="1038978"/>
                <a:gridCol w="552906"/>
                <a:gridCol w="662710"/>
                <a:gridCol w="869174"/>
                <a:gridCol w="1038978"/>
                <a:gridCol w="1038978"/>
                <a:gridCol w="552906"/>
                <a:gridCol w="552906"/>
              </a:tblGrid>
              <a:tr h="364046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скланенне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скланенне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Склон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Аснова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Склон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Аснова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5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цвёрдая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зацвяр-дзелая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г,к,х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мяк-кая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цвёрдая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зацвяр-дзелая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г,к,х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мяккая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41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1800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Д.</a:t>
                      </a:r>
                      <a:endParaRPr lang="ru-RU" sz="18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-ы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1800" dirty="0"/>
                        <a:t>-</a:t>
                      </a: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be-BY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-э</a:t>
                      </a: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lang="be-BY" sz="2000" dirty="0" smtClean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-ы</a:t>
                      </a:r>
                      <a:endParaRPr lang="ru-RU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-і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Д.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-у, -ю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1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-ы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-е, </a:t>
                      </a:r>
                      <a:endParaRPr lang="be-BY" sz="2000" dirty="0" smtClean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r>
                        <a:rPr lang="be-BY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be-BY" sz="2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-ы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-і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-е,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-у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-ы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  -у</a:t>
                      </a:r>
                      <a:endParaRPr lang="ru-RU" sz="200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be-BY" sz="2000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-і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135" marR="6113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3474305"/>
              </p:ext>
            </p:extLst>
          </p:nvPr>
        </p:nvGraphicFramePr>
        <p:xfrm>
          <a:off x="1486429" y="1536817"/>
          <a:ext cx="6171141" cy="4298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18795"/>
                <a:gridCol w="2610485"/>
                <a:gridCol w="3041861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спражэнне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1A3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be-BY" sz="12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Адз. лік</a:t>
                      </a:r>
                      <a:endParaRPr lang="ru-RU" sz="20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Мн. лік</a:t>
                      </a:r>
                      <a:endParaRPr lang="ru-RU" sz="20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1 ас.</a:t>
                      </a:r>
                      <a:endParaRPr lang="ru-RU" sz="12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-у,-ю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-ем, -ём, -ам, -ом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2 ас.</a:t>
                      </a:r>
                      <a:endParaRPr lang="ru-RU" sz="12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-еш, -эш, -аш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-еце, -аце, -яце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3 ас.</a:t>
                      </a:r>
                      <a:endParaRPr lang="ru-RU" sz="12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-е, -э, -а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-уць, -юць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спражэнне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1A3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be-BY" sz="14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Адз. лік</a:t>
                      </a:r>
                      <a:endParaRPr lang="ru-RU" sz="20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b="1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Мн. лік</a:t>
                      </a:r>
                      <a:endParaRPr lang="ru-RU" sz="20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1 ас.</a:t>
                      </a:r>
                      <a:endParaRPr lang="ru-RU" sz="11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-у,-ю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м, 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2 ас.</a:t>
                      </a:r>
                      <a:endParaRPr lang="ru-RU" sz="11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ш, 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це, 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1200" b="1" dirty="0">
                          <a:solidFill>
                            <a:schemeClr val="accent4">
                              <a:lumMod val="25000"/>
                            </a:schemeClr>
                          </a:solidFill>
                        </a:rPr>
                        <a:t>3 ас.</a:t>
                      </a:r>
                      <a:endParaRPr lang="ru-RU" sz="1100" b="1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ць, -</a:t>
                      </a:r>
                      <a:r>
                        <a:rPr lang="be-BY" sz="2000" b="1" dirty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ць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e-BY" sz="2000" dirty="0">
                          <a:solidFill>
                            <a:schemeClr val="accent4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-аць, -яць</a:t>
                      </a:r>
                      <a:endParaRPr lang="ru-RU" sz="2000" b="0" dirty="0">
                        <a:solidFill>
                          <a:schemeClr val="accent4">
                            <a:lumMod val="2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знач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9819" y="142830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6492" y="179343"/>
            <a:ext cx="78868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e-BY" sz="3200" b="1" dirty="0" smtClean="0">
                <a:solidFill>
                  <a:srgbClr val="7030A0"/>
                </a:solidFill>
              </a:rPr>
              <a:t>Фарміраванне марфалагічных уменняў пры вывучэнні дзеясловаў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9056" y="-295326"/>
            <a:ext cx="84345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be-BY" sz="3200" dirty="0" smtClean="0"/>
          </a:p>
          <a:p>
            <a:pPr algn="ctr"/>
            <a:r>
              <a:rPr lang="be-BY" sz="3200" dirty="0" smtClean="0"/>
              <a:t> </a:t>
            </a:r>
            <a:r>
              <a:rPr lang="be-BY" sz="3200" b="1" dirty="0" smtClean="0">
                <a:solidFill>
                  <a:srgbClr val="7030A0"/>
                </a:solidFill>
              </a:rPr>
              <a:t>Тэхналогія фарміравання марфалагічных ведаў і ўменняў вучняў</a:t>
            </a:r>
            <a:endParaRPr lang="ru-RU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39778" y="1397000"/>
          <a:ext cx="7156548" cy="524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1943100" y="4451350"/>
            <a:ext cx="7200900" cy="171608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66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dirty="0" err="1" smtClean="0"/>
              <a:t>Шэцка</a:t>
            </a:r>
            <a:r>
              <a:rPr lang="ru-RU" dirty="0" smtClean="0"/>
              <a:t> </a:t>
            </a:r>
            <a:r>
              <a:rPr lang="ru-RU" dirty="0" err="1" smtClean="0"/>
              <a:t>Валянціна</a:t>
            </a:r>
            <a:r>
              <a:rPr lang="ru-RU" dirty="0" smtClean="0"/>
              <a:t> </a:t>
            </a:r>
            <a:r>
              <a:rPr lang="ru-RU" dirty="0" err="1" smtClean="0"/>
              <a:t>Аляксандраўна</a:t>
            </a:r>
            <a:r>
              <a:rPr lang="ru-RU" dirty="0" smtClean="0"/>
              <a:t>,</a:t>
            </a:r>
          </a:p>
          <a:p>
            <a:pPr algn="r"/>
            <a:r>
              <a:rPr lang="be-BY" dirty="0" smtClean="0"/>
              <a:t>настаўнік беларускай мовы </a:t>
            </a:r>
          </a:p>
          <a:p>
            <a:pPr algn="r"/>
            <a:r>
              <a:rPr lang="be-BY" dirty="0" smtClean="0"/>
              <a:t>Мазырскага дзяржаўнага абласнога ліцэя</a:t>
            </a:r>
            <a:endParaRPr lang="ru-RU" dirty="0"/>
          </a:p>
        </p:txBody>
      </p:sp>
      <p:sp>
        <p:nvSpPr>
          <p:cNvPr id="30722" name="Oval 3"/>
          <p:cNvSpPr>
            <a:spLocks noChangeArrowheads="1"/>
          </p:cNvSpPr>
          <p:nvPr/>
        </p:nvSpPr>
        <p:spPr bwMode="auto">
          <a:xfrm>
            <a:off x="358775" y="3500438"/>
            <a:ext cx="2838450" cy="2816225"/>
          </a:xfrm>
          <a:prstGeom prst="ellipse">
            <a:avLst/>
          </a:prstGeom>
          <a:solidFill>
            <a:schemeClr val="hlink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Oval 5"/>
          <p:cNvSpPr>
            <a:spLocks noChangeArrowheads="1"/>
          </p:cNvSpPr>
          <p:nvPr/>
        </p:nvSpPr>
        <p:spPr bwMode="auto">
          <a:xfrm>
            <a:off x="1008063" y="1520825"/>
            <a:ext cx="3530600" cy="36703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1539" y="1092168"/>
            <a:ext cx="4267200" cy="18256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kern="10" dirty="0" err="1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Дзякуй</a:t>
            </a:r>
            <a:r>
              <a:rPr lang="ru-RU" sz="44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 за </a:t>
            </a:r>
            <a:r>
              <a:rPr lang="ru-RU" sz="4400" kern="10" dirty="0" err="1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ўвагу</a:t>
            </a:r>
            <a:r>
              <a:rPr lang="ru-RU" sz="44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!</a:t>
            </a:r>
            <a:endParaRPr lang="en-US" sz="4400" kern="10" dirty="0" smtClean="0">
              <a:ln w="1270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hlink"/>
              </a:solidFill>
              <a:ea typeface="+mn-ea"/>
              <a:cs typeface="Arial"/>
            </a:endParaRPr>
          </a:p>
        </p:txBody>
      </p:sp>
      <p:pic>
        <p:nvPicPr>
          <p:cNvPr id="30725" name="Picture 20" descr="знач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7931150" y="5656263"/>
            <a:ext cx="10382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A170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544" y="1384272"/>
            <a:ext cx="4564125" cy="3979917"/>
          </a:xfrm>
          <a:prstGeom prst="ellipse">
            <a:avLst/>
          </a:prstGeom>
          <a:ln w="381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4d">
  <a:themeElements>
    <a:clrScheme name="cdb2004214d 5">
      <a:dk1>
        <a:srgbClr val="969696"/>
      </a:dk1>
      <a:lt1>
        <a:srgbClr val="FFFFFF"/>
      </a:lt1>
      <a:dk2>
        <a:srgbClr val="084486"/>
      </a:dk2>
      <a:lt2>
        <a:srgbClr val="121784"/>
      </a:lt2>
      <a:accent1>
        <a:srgbClr val="1EB0DE"/>
      </a:accent1>
      <a:accent2>
        <a:srgbClr val="65D01C"/>
      </a:accent2>
      <a:accent3>
        <a:srgbClr val="AAB0C3"/>
      </a:accent3>
      <a:accent4>
        <a:srgbClr val="DADADA"/>
      </a:accent4>
      <a:accent5>
        <a:srgbClr val="ABD4EC"/>
      </a:accent5>
      <a:accent6>
        <a:srgbClr val="5BBC18"/>
      </a:accent6>
      <a:hlink>
        <a:srgbClr val="F6BF24"/>
      </a:hlink>
      <a:folHlink>
        <a:srgbClr val="E43A0C"/>
      </a:folHlink>
    </a:clrScheme>
    <a:fontScheme name="cdb2004214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4d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2">
        <a:dk1>
          <a:srgbClr val="969696"/>
        </a:dk1>
        <a:lt1>
          <a:srgbClr val="FFFFFF"/>
        </a:lt1>
        <a:dk2>
          <a:srgbClr val="003399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DCA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3">
        <a:dk1>
          <a:srgbClr val="969696"/>
        </a:dk1>
        <a:lt1>
          <a:srgbClr val="FFFFFF"/>
        </a:lt1>
        <a:dk2>
          <a:srgbClr val="331A82"/>
        </a:dk2>
        <a:lt2>
          <a:srgbClr val="CFB5F5"/>
        </a:lt2>
        <a:accent1>
          <a:srgbClr val="557FE7"/>
        </a:accent1>
        <a:accent2>
          <a:srgbClr val="218CB7"/>
        </a:accent2>
        <a:accent3>
          <a:srgbClr val="ADABC1"/>
        </a:accent3>
        <a:accent4>
          <a:srgbClr val="DADADA"/>
        </a:accent4>
        <a:accent5>
          <a:srgbClr val="B4C0F1"/>
        </a:accent5>
        <a:accent6>
          <a:srgbClr val="1D7EA6"/>
        </a:accent6>
        <a:hlink>
          <a:srgbClr val="7B2B9B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4">
        <a:dk1>
          <a:srgbClr val="969696"/>
        </a:dk1>
        <a:lt1>
          <a:srgbClr val="FFFFFF"/>
        </a:lt1>
        <a:dk2>
          <a:srgbClr val="084486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0C3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5">
        <a:dk1>
          <a:srgbClr val="969696"/>
        </a:dk1>
        <a:lt1>
          <a:srgbClr val="FFFFFF"/>
        </a:lt1>
        <a:dk2>
          <a:srgbClr val="084486"/>
        </a:dk2>
        <a:lt2>
          <a:srgbClr val="121784"/>
        </a:lt2>
        <a:accent1>
          <a:srgbClr val="1EB0DE"/>
        </a:accent1>
        <a:accent2>
          <a:srgbClr val="65D01C"/>
        </a:accent2>
        <a:accent3>
          <a:srgbClr val="AAB0C3"/>
        </a:accent3>
        <a:accent4>
          <a:srgbClr val="DADADA"/>
        </a:accent4>
        <a:accent5>
          <a:srgbClr val="ABD4EC"/>
        </a:accent5>
        <a:accent6>
          <a:srgbClr val="5BBC18"/>
        </a:accent6>
        <a:hlink>
          <a:srgbClr val="F6BF24"/>
        </a:hlink>
        <a:folHlink>
          <a:srgbClr val="E43A0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cdb2004214d</Template>
  <TotalTime>3700</TotalTime>
  <Words>370</Words>
  <Application>Microsoft Office PowerPoint</Application>
  <PresentationFormat>Экран (4:3)</PresentationFormat>
  <Paragraphs>108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cdb2004214d</vt:lpstr>
      <vt:lpstr>Нетрадыцыйныя  падыходы да фарміравання марфалагічных ведаў і ўменняў вучняў пры падрыхтоўцы да ЦТ</vt:lpstr>
      <vt:lpstr>  Роля марфалогіі ў авалоданні  мовай і маўленнем </vt:lpstr>
      <vt:lpstr> Аналіз тэставых заданняў па марфалогіі </vt:lpstr>
      <vt:lpstr>              Выкарыстанне метадаў супастаўлення, параўнання, аналізу </vt:lpstr>
      <vt:lpstr>Слайд 5</vt:lpstr>
      <vt:lpstr>Слайд 6</vt:lpstr>
      <vt:lpstr>Дзякуй за ўвагу!</vt:lpstr>
    </vt:vector>
  </TitlesOfParts>
  <Company>GGOIPK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VZ</dc:creator>
  <cp:lastModifiedBy>User</cp:lastModifiedBy>
  <cp:revision>282</cp:revision>
  <dcterms:created xsi:type="dcterms:W3CDTF">2005-10-20T17:10:12Z</dcterms:created>
  <dcterms:modified xsi:type="dcterms:W3CDTF">2014-02-17T17:15:36Z</dcterms:modified>
</cp:coreProperties>
</file>