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8077200" cy="1673352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/>
              <a:t>М.А. Шолохов</a:t>
            </a:r>
            <a:br>
              <a:rPr lang="ru-RU" sz="6000" i="1" dirty="0" smtClean="0"/>
            </a:br>
            <a:r>
              <a:rPr lang="ru-RU" sz="6000" i="1" dirty="0" smtClean="0"/>
              <a:t>«Судьба человека»</a:t>
            </a:r>
            <a:endParaRPr lang="ru-RU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857232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Чем жив человек?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открытые уроки\судьба человека\344169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552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Довоенная жизнь Андрея Соколова</a:t>
            </a:r>
            <a:endParaRPr lang="ru-RU" sz="4000" dirty="0"/>
          </a:p>
        </p:txBody>
      </p:sp>
      <p:pic>
        <p:nvPicPr>
          <p:cNvPr id="3074" name="Picture 2" descr="C:\Documents and Settings\Admin\Рабочий стол\открытые уроки\судьба человека\56649__77109_ma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09542"/>
            <a:ext cx="8072494" cy="5148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429784" cy="5429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Война. Плен</a:t>
            </a:r>
            <a:endParaRPr lang="ru-RU" dirty="0"/>
          </a:p>
        </p:txBody>
      </p:sp>
      <p:pic>
        <p:nvPicPr>
          <p:cNvPr id="4098" name="Picture 2" descr="C:\Documents and Settings\Admin\Рабочий стол\открытые уроки\судьба человека\Kukriniksi_Sudba_cheloveka0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4214810" cy="2708015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открытые уроки\судьба человека\bondarchuk-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357562"/>
            <a:ext cx="4572000" cy="3273552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-357214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3650"/>
            <a:ext cx="9858412" cy="5594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Эпизод в церкви</a:t>
            </a:r>
            <a:endParaRPr lang="ru-RU" dirty="0"/>
          </a:p>
        </p:txBody>
      </p:sp>
      <p:pic>
        <p:nvPicPr>
          <p:cNvPr id="5122" name="Picture 2" descr="C:\Documents and Settings\Admin\Рабочий стол\открытые уроки\судьба человека\0015-018-V-tserkv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14488"/>
            <a:ext cx="6362860" cy="4726696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-285776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Admin\Рабочий стол\открытые уроки\судьба человека\0_5d304_b1f2d982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786974" cy="56435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Поединок Андрея Соколова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dirty="0" err="1" smtClean="0"/>
              <a:t>лагерфюрером</a:t>
            </a:r>
            <a:r>
              <a:rPr lang="ru-RU" dirty="0" smtClean="0"/>
              <a:t> Мюллером </a:t>
            </a:r>
            <a:endParaRPr lang="ru-RU" dirty="0"/>
          </a:p>
        </p:txBody>
      </p:sp>
      <p:pic>
        <p:nvPicPr>
          <p:cNvPr id="9218" name="Picture 2" descr="C:\Documents and Settings\Admin\Рабочий стол\открытые уроки\судьба человека\0a0c971af8ec7d68929436eb44610eb8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857364"/>
            <a:ext cx="6972349" cy="4357718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открытые уроки\судьба человека\18cc558c03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-357214"/>
            <a:ext cx="2144713" cy="21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Admin\Рабочий стол\открытые уроки\судьба человека\0a2b7430096a0fc56cb8cb70d07aa2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197" y="1428736"/>
            <a:ext cx="9190198" cy="54292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Андрей Соколов и Ванюша</a:t>
            </a:r>
            <a:endParaRPr lang="ru-RU" dirty="0"/>
          </a:p>
        </p:txBody>
      </p:sp>
      <p:pic>
        <p:nvPicPr>
          <p:cNvPr id="10243" name="Picture 3" descr="C:\Documents and Settings\Admin\Рабочий стол\открытые уроки\судьба человека\17541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5991" y="1500174"/>
            <a:ext cx="6558009" cy="3643338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Рабочий стол\открытые уроки\судьба человека\775766991720487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3326706"/>
            <a:ext cx="3976682" cy="3531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1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     1. Посеешь привычку – пожнёшь характер, посеешь характер – пожнёшь судьбу. </a:t>
            </a:r>
            <a:r>
              <a:rPr lang="ru-RU" sz="3000" i="1" dirty="0" smtClean="0">
                <a:solidFill>
                  <a:schemeClr val="bg1"/>
                </a:solidFill>
              </a:rPr>
              <a:t>(Старая истина)</a:t>
            </a:r>
            <a:endParaRPr lang="en-US" sz="3000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/>
            </a:r>
            <a:br>
              <a:rPr lang="ru-RU" sz="2600" dirty="0" smtClean="0">
                <a:solidFill>
                  <a:srgbClr val="FF0000"/>
                </a:solidFill>
              </a:rPr>
            </a:br>
            <a:endParaRPr lang="en-US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000" dirty="0" smtClean="0"/>
              <a:t>     </a:t>
            </a:r>
            <a:r>
              <a:rPr lang="ru-RU" sz="3000" dirty="0" smtClean="0"/>
              <a:t>2. Нет, не только во сне плачут пожилые, поседевшие за годы войны мужчины.</a:t>
            </a:r>
            <a:r>
              <a:rPr lang="ru-RU" sz="3000" i="1" dirty="0" smtClean="0"/>
              <a:t> (Михаил Шолохов)</a:t>
            </a:r>
            <a:endParaRPr lang="en-US" sz="3000" i="1" dirty="0" smtClean="0"/>
          </a:p>
          <a:p>
            <a:pPr>
              <a:buNone/>
            </a:pP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3.…Честь, совесть, порядочность, надежность – самое  важное из того, что дает человеку жизнь. Обладая таким богатством, можно выстоять в любых, даже невыносимо  тяжелых обстоятельствах. Выстоять и победить.</a:t>
            </a:r>
            <a:r>
              <a:rPr lang="ru-RU" sz="3000" i="1" dirty="0" smtClean="0"/>
              <a:t> (Б. Васильев)</a:t>
            </a:r>
            <a:endParaRPr lang="en-US" sz="3000" i="1" dirty="0" smtClean="0"/>
          </a:p>
          <a:p>
            <a:pPr>
              <a:buNone/>
            </a:pP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4. Любовью жив человек. Любовью к земле, жене, детям, языку, товарищу…Оставаться человеком в нечеловеческих  условиях — это трудное дело.</a:t>
            </a:r>
            <a:r>
              <a:rPr lang="ru-RU" sz="3000" i="1" dirty="0" smtClean="0"/>
              <a:t>  (И.С. Грачева)</a:t>
            </a:r>
            <a:endParaRPr lang="ru-RU" sz="3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</TotalTime>
  <Words>43</Words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М.А. Шолохов «Судьба человека»</vt:lpstr>
      <vt:lpstr>Слайд 2</vt:lpstr>
      <vt:lpstr>Довоенная жизнь Андрея Соколова</vt:lpstr>
      <vt:lpstr>Война. Плен</vt:lpstr>
      <vt:lpstr>Эпизод в церкви</vt:lpstr>
      <vt:lpstr>Поединок Андрея Соколова  с лагерфюрером Мюллером </vt:lpstr>
      <vt:lpstr>Андрей Соколов и Ванюша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2015-02-18T11:38:42Z</dcterms:modified>
</cp:coreProperties>
</file>