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avi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70" r:id="rId4"/>
    <p:sldId id="258" r:id="rId5"/>
    <p:sldId id="259" r:id="rId6"/>
    <p:sldId id="260" r:id="rId7"/>
    <p:sldId id="261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07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B3CB378-ADB4-43EC-9C10-EAAC49EAF778}" type="doc">
      <dgm:prSet loTypeId="urn:microsoft.com/office/officeart/2005/8/layout/radial5" loCatId="cycle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E673D67-3EB6-4189-BC55-1D41C6198315}">
      <dgm:prSet phldrT="[Текст]"/>
      <dgm:spPr/>
      <dgm:t>
        <a:bodyPr/>
        <a:lstStyle/>
        <a:p>
          <a:r>
            <a:rPr lang="be-BY" b="1" dirty="0" smtClean="0">
              <a:latin typeface="Times New Roman" pitchFamily="18" charset="0"/>
              <a:cs typeface="Times New Roman" pitchFamily="18" charset="0"/>
            </a:rPr>
            <a:t>Героі розныя</a:t>
          </a:r>
          <a:endParaRPr lang="ru-RU" b="1" dirty="0">
            <a:latin typeface="Times New Roman" pitchFamily="18" charset="0"/>
            <a:cs typeface="Times New Roman" pitchFamily="18" charset="0"/>
          </a:endParaRPr>
        </a:p>
      </dgm:t>
    </dgm:pt>
    <dgm:pt modelId="{250F5C7E-CC89-4D27-B26D-7B306584E397}" type="parTrans" cxnId="{81F53785-B238-4CCE-864E-C0D7567CC94D}">
      <dgm:prSet/>
      <dgm:spPr/>
      <dgm:t>
        <a:bodyPr/>
        <a:lstStyle/>
        <a:p>
          <a:endParaRPr lang="ru-RU"/>
        </a:p>
      </dgm:t>
    </dgm:pt>
    <dgm:pt modelId="{2727649D-4A77-4882-A9E3-E4AB85D96EA9}" type="sibTrans" cxnId="{81F53785-B238-4CCE-864E-C0D7567CC94D}">
      <dgm:prSet/>
      <dgm:spPr/>
      <dgm:t>
        <a:bodyPr/>
        <a:lstStyle/>
        <a:p>
          <a:endParaRPr lang="ru-RU"/>
        </a:p>
      </dgm:t>
    </dgm:pt>
    <dgm:pt modelId="{23B85BEF-42FB-48F1-8FF1-2E1FF6937643}">
      <dgm:prSet phldrT="[Текст]" custT="1"/>
      <dgm:spPr/>
      <dgm:t>
        <a:bodyPr/>
        <a:lstStyle/>
        <a:p>
          <a:r>
            <a:rPr lang="be-BY" sz="1400" b="1" dirty="0" smtClean="0">
              <a:latin typeface="Times New Roman" pitchFamily="18" charset="0"/>
              <a:cs typeface="Times New Roman" pitchFamily="18" charset="0"/>
            </a:rPr>
            <a:t>Па сацыяльным становішчы</a:t>
          </a:r>
          <a:endParaRPr lang="ru-RU" sz="1400" b="1" dirty="0">
            <a:latin typeface="Times New Roman" pitchFamily="18" charset="0"/>
            <a:cs typeface="Times New Roman" pitchFamily="18" charset="0"/>
          </a:endParaRPr>
        </a:p>
      </dgm:t>
    </dgm:pt>
    <dgm:pt modelId="{B6DD79D4-420B-48A5-A7CD-7435BDDC0972}" type="parTrans" cxnId="{A4B8F7C7-1687-4D6A-8F04-ABE11DF04519}">
      <dgm:prSet/>
      <dgm:spPr/>
      <dgm:t>
        <a:bodyPr/>
        <a:lstStyle/>
        <a:p>
          <a:endParaRPr lang="ru-RU"/>
        </a:p>
      </dgm:t>
    </dgm:pt>
    <dgm:pt modelId="{CE86F5E2-874A-4A0A-96F2-DDDB8E715740}" type="sibTrans" cxnId="{A4B8F7C7-1687-4D6A-8F04-ABE11DF04519}">
      <dgm:prSet/>
      <dgm:spPr/>
      <dgm:t>
        <a:bodyPr/>
        <a:lstStyle/>
        <a:p>
          <a:endParaRPr lang="ru-RU"/>
        </a:p>
      </dgm:t>
    </dgm:pt>
    <dgm:pt modelId="{482436E2-7B5F-4D58-BAB8-D78B677697BF}">
      <dgm:prSet phldrT="[Текст]" custT="1"/>
      <dgm:spPr/>
      <dgm:t>
        <a:bodyPr/>
        <a:lstStyle/>
        <a:p>
          <a:r>
            <a:rPr lang="be-BY" sz="1400" b="1" dirty="0" smtClean="0">
              <a:latin typeface="Times New Roman" pitchFamily="18" charset="0"/>
              <a:cs typeface="Times New Roman" pitchFamily="18" charset="0"/>
            </a:rPr>
            <a:t>Па ўзросце</a:t>
          </a:r>
          <a:endParaRPr lang="ru-RU" sz="1400" b="1" dirty="0">
            <a:latin typeface="Times New Roman" pitchFamily="18" charset="0"/>
            <a:cs typeface="Times New Roman" pitchFamily="18" charset="0"/>
          </a:endParaRPr>
        </a:p>
      </dgm:t>
    </dgm:pt>
    <dgm:pt modelId="{7D487A32-F243-473D-A98E-6E749DE132B8}" type="parTrans" cxnId="{AA74CFD5-3869-403F-A0FE-09E5ED1525B2}">
      <dgm:prSet/>
      <dgm:spPr/>
      <dgm:t>
        <a:bodyPr/>
        <a:lstStyle/>
        <a:p>
          <a:endParaRPr lang="ru-RU"/>
        </a:p>
      </dgm:t>
    </dgm:pt>
    <dgm:pt modelId="{273A68C1-4D65-4282-9702-899F6416E32C}" type="sibTrans" cxnId="{AA74CFD5-3869-403F-A0FE-09E5ED1525B2}">
      <dgm:prSet/>
      <dgm:spPr/>
      <dgm:t>
        <a:bodyPr/>
        <a:lstStyle/>
        <a:p>
          <a:endParaRPr lang="ru-RU"/>
        </a:p>
      </dgm:t>
    </dgm:pt>
    <dgm:pt modelId="{D25862D0-D1E2-41A4-88F6-173CF942B659}">
      <dgm:prSet phldrT="[Текст]" custT="1"/>
      <dgm:spPr/>
      <dgm:t>
        <a:bodyPr/>
        <a:lstStyle/>
        <a:p>
          <a:r>
            <a:rPr lang="be-BY" sz="1400" b="1" dirty="0" smtClean="0">
              <a:latin typeface="Times New Roman" pitchFamily="18" charset="0"/>
              <a:cs typeface="Times New Roman" pitchFamily="18" charset="0"/>
            </a:rPr>
            <a:t>Па светапоглядзе</a:t>
          </a:r>
          <a:endParaRPr lang="ru-RU" sz="1400" b="1" dirty="0">
            <a:latin typeface="Times New Roman" pitchFamily="18" charset="0"/>
            <a:cs typeface="Times New Roman" pitchFamily="18" charset="0"/>
          </a:endParaRPr>
        </a:p>
      </dgm:t>
    </dgm:pt>
    <dgm:pt modelId="{2002573B-765F-40CD-808D-42B1E6A4C707}" type="parTrans" cxnId="{5A2B3682-7CAA-4328-B8B8-9842145E26A7}">
      <dgm:prSet/>
      <dgm:spPr/>
      <dgm:t>
        <a:bodyPr/>
        <a:lstStyle/>
        <a:p>
          <a:endParaRPr lang="ru-RU"/>
        </a:p>
      </dgm:t>
    </dgm:pt>
    <dgm:pt modelId="{BC128FEA-03C3-4360-947B-D45792EF833F}" type="sibTrans" cxnId="{5A2B3682-7CAA-4328-B8B8-9842145E26A7}">
      <dgm:prSet/>
      <dgm:spPr/>
      <dgm:t>
        <a:bodyPr/>
        <a:lstStyle/>
        <a:p>
          <a:endParaRPr lang="ru-RU"/>
        </a:p>
      </dgm:t>
    </dgm:pt>
    <dgm:pt modelId="{1FA78A37-E28F-4538-BECA-6C20E1D84483}">
      <dgm:prSet phldrT="[Текст]" custT="1"/>
      <dgm:spPr/>
      <dgm:t>
        <a:bodyPr/>
        <a:lstStyle/>
        <a:p>
          <a:r>
            <a:rPr lang="be-BY" sz="1400" b="1" dirty="0" smtClean="0">
              <a:latin typeface="Times New Roman" pitchFamily="18" charset="0"/>
              <a:cs typeface="Times New Roman" pitchFamily="18" charset="0"/>
            </a:rPr>
            <a:t>Па характары</a:t>
          </a:r>
          <a:endParaRPr lang="ru-RU" sz="1400" b="1" dirty="0">
            <a:latin typeface="Times New Roman" pitchFamily="18" charset="0"/>
            <a:cs typeface="Times New Roman" pitchFamily="18" charset="0"/>
          </a:endParaRPr>
        </a:p>
      </dgm:t>
    </dgm:pt>
    <dgm:pt modelId="{C4738848-2174-4319-B3CB-69B720274560}" type="parTrans" cxnId="{9BEE486B-2DC3-4FDC-A501-62079277F15A}">
      <dgm:prSet/>
      <dgm:spPr/>
      <dgm:t>
        <a:bodyPr/>
        <a:lstStyle/>
        <a:p>
          <a:endParaRPr lang="ru-RU"/>
        </a:p>
      </dgm:t>
    </dgm:pt>
    <dgm:pt modelId="{72F3FCE3-750D-4C1C-B8C5-E7F219FE9F4B}" type="sibTrans" cxnId="{9BEE486B-2DC3-4FDC-A501-62079277F15A}">
      <dgm:prSet/>
      <dgm:spPr/>
      <dgm:t>
        <a:bodyPr/>
        <a:lstStyle/>
        <a:p>
          <a:endParaRPr lang="ru-RU"/>
        </a:p>
      </dgm:t>
    </dgm:pt>
    <dgm:pt modelId="{658F1814-3DE8-4A31-9A25-2B4014B6CCC4}" type="pres">
      <dgm:prSet presAssocID="{1B3CB378-ADB4-43EC-9C10-EAAC49EAF778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668E7C3-2740-4CF0-A777-1B79A89C35AD}" type="pres">
      <dgm:prSet presAssocID="{3E673D67-3EB6-4189-BC55-1D41C6198315}" presName="centerShape" presStyleLbl="node0" presStyleIdx="0" presStyleCnt="1"/>
      <dgm:spPr/>
      <dgm:t>
        <a:bodyPr/>
        <a:lstStyle/>
        <a:p>
          <a:endParaRPr lang="ru-RU"/>
        </a:p>
      </dgm:t>
    </dgm:pt>
    <dgm:pt modelId="{F4B8E4CA-D261-4257-A0EE-4FA754307509}" type="pres">
      <dgm:prSet presAssocID="{B6DD79D4-420B-48A5-A7CD-7435BDDC0972}" presName="parTrans" presStyleLbl="sibTrans2D1" presStyleIdx="0" presStyleCnt="4"/>
      <dgm:spPr/>
      <dgm:t>
        <a:bodyPr/>
        <a:lstStyle/>
        <a:p>
          <a:endParaRPr lang="ru-RU"/>
        </a:p>
      </dgm:t>
    </dgm:pt>
    <dgm:pt modelId="{4C7D5CC6-09A6-49FF-9E4B-0A1E0A241254}" type="pres">
      <dgm:prSet presAssocID="{B6DD79D4-420B-48A5-A7CD-7435BDDC0972}" presName="connectorText" presStyleLbl="sibTrans2D1" presStyleIdx="0" presStyleCnt="4"/>
      <dgm:spPr/>
      <dgm:t>
        <a:bodyPr/>
        <a:lstStyle/>
        <a:p>
          <a:endParaRPr lang="ru-RU"/>
        </a:p>
      </dgm:t>
    </dgm:pt>
    <dgm:pt modelId="{3FB77D48-92DA-4E05-9542-B97E261FF981}" type="pres">
      <dgm:prSet presAssocID="{23B85BEF-42FB-48F1-8FF1-2E1FF6937643}" presName="node" presStyleLbl="node1" presStyleIdx="0" presStyleCnt="4" custScaleX="16490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12AF5D6-5E5C-4BC1-895C-7174B4487CDA}" type="pres">
      <dgm:prSet presAssocID="{7D487A32-F243-473D-A98E-6E749DE132B8}" presName="parTrans" presStyleLbl="sibTrans2D1" presStyleIdx="1" presStyleCnt="4"/>
      <dgm:spPr/>
      <dgm:t>
        <a:bodyPr/>
        <a:lstStyle/>
        <a:p>
          <a:endParaRPr lang="ru-RU"/>
        </a:p>
      </dgm:t>
    </dgm:pt>
    <dgm:pt modelId="{25E60F08-38B5-46F7-8D5B-7925314EA29A}" type="pres">
      <dgm:prSet presAssocID="{7D487A32-F243-473D-A98E-6E749DE132B8}" presName="connectorText" presStyleLbl="sibTrans2D1" presStyleIdx="1" presStyleCnt="4"/>
      <dgm:spPr/>
      <dgm:t>
        <a:bodyPr/>
        <a:lstStyle/>
        <a:p>
          <a:endParaRPr lang="ru-RU"/>
        </a:p>
      </dgm:t>
    </dgm:pt>
    <dgm:pt modelId="{FCC53A4B-D394-4370-A75A-F91E55A3666C}" type="pres">
      <dgm:prSet presAssocID="{482436E2-7B5F-4D58-BAB8-D78B677697BF}" presName="node" presStyleLbl="node1" presStyleIdx="1" presStyleCnt="4" custScaleX="14350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D622B49-B131-4B83-8BE0-541800289CCF}" type="pres">
      <dgm:prSet presAssocID="{2002573B-765F-40CD-808D-42B1E6A4C707}" presName="parTrans" presStyleLbl="sibTrans2D1" presStyleIdx="2" presStyleCnt="4"/>
      <dgm:spPr/>
      <dgm:t>
        <a:bodyPr/>
        <a:lstStyle/>
        <a:p>
          <a:endParaRPr lang="ru-RU"/>
        </a:p>
      </dgm:t>
    </dgm:pt>
    <dgm:pt modelId="{ADE39A79-5BA6-4805-9C6B-86A93B7D3224}" type="pres">
      <dgm:prSet presAssocID="{2002573B-765F-40CD-808D-42B1E6A4C707}" presName="connectorText" presStyleLbl="sibTrans2D1" presStyleIdx="2" presStyleCnt="4"/>
      <dgm:spPr/>
      <dgm:t>
        <a:bodyPr/>
        <a:lstStyle/>
        <a:p>
          <a:endParaRPr lang="ru-RU"/>
        </a:p>
      </dgm:t>
    </dgm:pt>
    <dgm:pt modelId="{A4DC1F39-3380-4E05-A2A0-65B1D13BD549}" type="pres">
      <dgm:prSet presAssocID="{D25862D0-D1E2-41A4-88F6-173CF942B659}" presName="node" presStyleLbl="node1" presStyleIdx="2" presStyleCnt="4" custScaleX="16490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17456C2-A00D-4EEF-B5E9-0D94F23B760A}" type="pres">
      <dgm:prSet presAssocID="{C4738848-2174-4319-B3CB-69B720274560}" presName="parTrans" presStyleLbl="sibTrans2D1" presStyleIdx="3" presStyleCnt="4"/>
      <dgm:spPr/>
      <dgm:t>
        <a:bodyPr/>
        <a:lstStyle/>
        <a:p>
          <a:endParaRPr lang="ru-RU"/>
        </a:p>
      </dgm:t>
    </dgm:pt>
    <dgm:pt modelId="{6F62334B-2A78-4EDC-88ED-152B3040A75C}" type="pres">
      <dgm:prSet presAssocID="{C4738848-2174-4319-B3CB-69B720274560}" presName="connectorText" presStyleLbl="sibTrans2D1" presStyleIdx="3" presStyleCnt="4"/>
      <dgm:spPr/>
      <dgm:t>
        <a:bodyPr/>
        <a:lstStyle/>
        <a:p>
          <a:endParaRPr lang="ru-RU"/>
        </a:p>
      </dgm:t>
    </dgm:pt>
    <dgm:pt modelId="{E6652559-13DD-4978-9D6B-963DD6320D88}" type="pres">
      <dgm:prSet presAssocID="{1FA78A37-E28F-4538-BECA-6C20E1D84483}" presName="node" presStyleLbl="node1" presStyleIdx="3" presStyleCnt="4" custScaleX="14350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B2F358C-9523-45C6-9CB8-E2CCE137F9A2}" type="presOf" srcId="{C4738848-2174-4319-B3CB-69B720274560}" destId="{D17456C2-A00D-4EEF-B5E9-0D94F23B760A}" srcOrd="0" destOrd="0" presId="urn:microsoft.com/office/officeart/2005/8/layout/radial5"/>
    <dgm:cxn modelId="{81F53785-B238-4CCE-864E-C0D7567CC94D}" srcId="{1B3CB378-ADB4-43EC-9C10-EAAC49EAF778}" destId="{3E673D67-3EB6-4189-BC55-1D41C6198315}" srcOrd="0" destOrd="0" parTransId="{250F5C7E-CC89-4D27-B26D-7B306584E397}" sibTransId="{2727649D-4A77-4882-A9E3-E4AB85D96EA9}"/>
    <dgm:cxn modelId="{32AA0FED-897E-4193-B76A-AF998912261A}" type="presOf" srcId="{B6DD79D4-420B-48A5-A7CD-7435BDDC0972}" destId="{F4B8E4CA-D261-4257-A0EE-4FA754307509}" srcOrd="0" destOrd="0" presId="urn:microsoft.com/office/officeart/2005/8/layout/radial5"/>
    <dgm:cxn modelId="{9BEE486B-2DC3-4FDC-A501-62079277F15A}" srcId="{3E673D67-3EB6-4189-BC55-1D41C6198315}" destId="{1FA78A37-E28F-4538-BECA-6C20E1D84483}" srcOrd="3" destOrd="0" parTransId="{C4738848-2174-4319-B3CB-69B720274560}" sibTransId="{72F3FCE3-750D-4C1C-B8C5-E7F219FE9F4B}"/>
    <dgm:cxn modelId="{D75D6745-43AD-4EB8-B2A6-E540715A2766}" type="presOf" srcId="{2002573B-765F-40CD-808D-42B1E6A4C707}" destId="{ADE39A79-5BA6-4805-9C6B-86A93B7D3224}" srcOrd="1" destOrd="0" presId="urn:microsoft.com/office/officeart/2005/8/layout/radial5"/>
    <dgm:cxn modelId="{AA74CFD5-3869-403F-A0FE-09E5ED1525B2}" srcId="{3E673D67-3EB6-4189-BC55-1D41C6198315}" destId="{482436E2-7B5F-4D58-BAB8-D78B677697BF}" srcOrd="1" destOrd="0" parTransId="{7D487A32-F243-473D-A98E-6E749DE132B8}" sibTransId="{273A68C1-4D65-4282-9702-899F6416E32C}"/>
    <dgm:cxn modelId="{1E23B915-B78F-487D-833E-FE58A861A85E}" type="presOf" srcId="{2002573B-765F-40CD-808D-42B1E6A4C707}" destId="{5D622B49-B131-4B83-8BE0-541800289CCF}" srcOrd="0" destOrd="0" presId="urn:microsoft.com/office/officeart/2005/8/layout/radial5"/>
    <dgm:cxn modelId="{B7F9B755-AE49-49F1-B9CF-61F098831AC7}" type="presOf" srcId="{1FA78A37-E28F-4538-BECA-6C20E1D84483}" destId="{E6652559-13DD-4978-9D6B-963DD6320D88}" srcOrd="0" destOrd="0" presId="urn:microsoft.com/office/officeart/2005/8/layout/radial5"/>
    <dgm:cxn modelId="{E596F59C-50B3-4142-9A0B-2EDC047C8530}" type="presOf" srcId="{B6DD79D4-420B-48A5-A7CD-7435BDDC0972}" destId="{4C7D5CC6-09A6-49FF-9E4B-0A1E0A241254}" srcOrd="1" destOrd="0" presId="urn:microsoft.com/office/officeart/2005/8/layout/radial5"/>
    <dgm:cxn modelId="{54F693E4-C217-40A4-98FE-58697B5AFD9A}" type="presOf" srcId="{23B85BEF-42FB-48F1-8FF1-2E1FF6937643}" destId="{3FB77D48-92DA-4E05-9542-B97E261FF981}" srcOrd="0" destOrd="0" presId="urn:microsoft.com/office/officeart/2005/8/layout/radial5"/>
    <dgm:cxn modelId="{A4B8F7C7-1687-4D6A-8F04-ABE11DF04519}" srcId="{3E673D67-3EB6-4189-BC55-1D41C6198315}" destId="{23B85BEF-42FB-48F1-8FF1-2E1FF6937643}" srcOrd="0" destOrd="0" parTransId="{B6DD79D4-420B-48A5-A7CD-7435BDDC0972}" sibTransId="{CE86F5E2-874A-4A0A-96F2-DDDB8E715740}"/>
    <dgm:cxn modelId="{5A2B3682-7CAA-4328-B8B8-9842145E26A7}" srcId="{3E673D67-3EB6-4189-BC55-1D41C6198315}" destId="{D25862D0-D1E2-41A4-88F6-173CF942B659}" srcOrd="2" destOrd="0" parTransId="{2002573B-765F-40CD-808D-42B1E6A4C707}" sibTransId="{BC128FEA-03C3-4360-947B-D45792EF833F}"/>
    <dgm:cxn modelId="{71B27DAE-5B65-4527-A206-7932A8D1642B}" type="presOf" srcId="{7D487A32-F243-473D-A98E-6E749DE132B8}" destId="{25E60F08-38B5-46F7-8D5B-7925314EA29A}" srcOrd="1" destOrd="0" presId="urn:microsoft.com/office/officeart/2005/8/layout/radial5"/>
    <dgm:cxn modelId="{F1682E04-F7E7-40D0-BEC6-2F67EC3114F9}" type="presOf" srcId="{482436E2-7B5F-4D58-BAB8-D78B677697BF}" destId="{FCC53A4B-D394-4370-A75A-F91E55A3666C}" srcOrd="0" destOrd="0" presId="urn:microsoft.com/office/officeart/2005/8/layout/radial5"/>
    <dgm:cxn modelId="{7B7F8EEB-13B6-446D-858F-FDC346FCB7BD}" type="presOf" srcId="{3E673D67-3EB6-4189-BC55-1D41C6198315}" destId="{F668E7C3-2740-4CF0-A777-1B79A89C35AD}" srcOrd="0" destOrd="0" presId="urn:microsoft.com/office/officeart/2005/8/layout/radial5"/>
    <dgm:cxn modelId="{A44B8368-B418-4C30-9957-BE9F7EC1D2ED}" type="presOf" srcId="{D25862D0-D1E2-41A4-88F6-173CF942B659}" destId="{A4DC1F39-3380-4E05-A2A0-65B1D13BD549}" srcOrd="0" destOrd="0" presId="urn:microsoft.com/office/officeart/2005/8/layout/radial5"/>
    <dgm:cxn modelId="{B1732F61-09A5-4561-928D-16BD1428CFF7}" type="presOf" srcId="{1B3CB378-ADB4-43EC-9C10-EAAC49EAF778}" destId="{658F1814-3DE8-4A31-9A25-2B4014B6CCC4}" srcOrd="0" destOrd="0" presId="urn:microsoft.com/office/officeart/2005/8/layout/radial5"/>
    <dgm:cxn modelId="{A256C303-C69D-4DBB-94A6-1C4F29FC43BC}" type="presOf" srcId="{7D487A32-F243-473D-A98E-6E749DE132B8}" destId="{012AF5D6-5E5C-4BC1-895C-7174B4487CDA}" srcOrd="0" destOrd="0" presId="urn:microsoft.com/office/officeart/2005/8/layout/radial5"/>
    <dgm:cxn modelId="{90D57F7B-3459-456D-A5A9-ECDB380A628F}" type="presOf" srcId="{C4738848-2174-4319-B3CB-69B720274560}" destId="{6F62334B-2A78-4EDC-88ED-152B3040A75C}" srcOrd="1" destOrd="0" presId="urn:microsoft.com/office/officeart/2005/8/layout/radial5"/>
    <dgm:cxn modelId="{8515CCF3-8B5B-41D7-AE99-5068BAA37863}" type="presParOf" srcId="{658F1814-3DE8-4A31-9A25-2B4014B6CCC4}" destId="{F668E7C3-2740-4CF0-A777-1B79A89C35AD}" srcOrd="0" destOrd="0" presId="urn:microsoft.com/office/officeart/2005/8/layout/radial5"/>
    <dgm:cxn modelId="{04BC2DDF-96E5-4842-9C0E-38211340309E}" type="presParOf" srcId="{658F1814-3DE8-4A31-9A25-2B4014B6CCC4}" destId="{F4B8E4CA-D261-4257-A0EE-4FA754307509}" srcOrd="1" destOrd="0" presId="urn:microsoft.com/office/officeart/2005/8/layout/radial5"/>
    <dgm:cxn modelId="{3E4F9A84-2581-4F33-AE7A-A6BF8648F2D5}" type="presParOf" srcId="{F4B8E4CA-D261-4257-A0EE-4FA754307509}" destId="{4C7D5CC6-09A6-49FF-9E4B-0A1E0A241254}" srcOrd="0" destOrd="0" presId="urn:microsoft.com/office/officeart/2005/8/layout/radial5"/>
    <dgm:cxn modelId="{3A2DDF45-AF42-469F-BE1F-965ABEFB103C}" type="presParOf" srcId="{658F1814-3DE8-4A31-9A25-2B4014B6CCC4}" destId="{3FB77D48-92DA-4E05-9542-B97E261FF981}" srcOrd="2" destOrd="0" presId="urn:microsoft.com/office/officeart/2005/8/layout/radial5"/>
    <dgm:cxn modelId="{C098C662-B50A-43C4-8825-FA6A5C4D7ED1}" type="presParOf" srcId="{658F1814-3DE8-4A31-9A25-2B4014B6CCC4}" destId="{012AF5D6-5E5C-4BC1-895C-7174B4487CDA}" srcOrd="3" destOrd="0" presId="urn:microsoft.com/office/officeart/2005/8/layout/radial5"/>
    <dgm:cxn modelId="{D402E5FD-DCD8-45EA-8158-908AA75129E6}" type="presParOf" srcId="{012AF5D6-5E5C-4BC1-895C-7174B4487CDA}" destId="{25E60F08-38B5-46F7-8D5B-7925314EA29A}" srcOrd="0" destOrd="0" presId="urn:microsoft.com/office/officeart/2005/8/layout/radial5"/>
    <dgm:cxn modelId="{B2E0A66A-756D-45CE-9C07-8F08BFAD3F82}" type="presParOf" srcId="{658F1814-3DE8-4A31-9A25-2B4014B6CCC4}" destId="{FCC53A4B-D394-4370-A75A-F91E55A3666C}" srcOrd="4" destOrd="0" presId="urn:microsoft.com/office/officeart/2005/8/layout/radial5"/>
    <dgm:cxn modelId="{C6778C15-AA5E-46E7-957B-60F9BA0115AE}" type="presParOf" srcId="{658F1814-3DE8-4A31-9A25-2B4014B6CCC4}" destId="{5D622B49-B131-4B83-8BE0-541800289CCF}" srcOrd="5" destOrd="0" presId="urn:microsoft.com/office/officeart/2005/8/layout/radial5"/>
    <dgm:cxn modelId="{00F1B5EA-C8C7-4033-9F31-9B1216AF44CB}" type="presParOf" srcId="{5D622B49-B131-4B83-8BE0-541800289CCF}" destId="{ADE39A79-5BA6-4805-9C6B-86A93B7D3224}" srcOrd="0" destOrd="0" presId="urn:microsoft.com/office/officeart/2005/8/layout/radial5"/>
    <dgm:cxn modelId="{38CB92E5-82CF-4EDB-9AFA-8E107E2D24F0}" type="presParOf" srcId="{658F1814-3DE8-4A31-9A25-2B4014B6CCC4}" destId="{A4DC1F39-3380-4E05-A2A0-65B1D13BD549}" srcOrd="6" destOrd="0" presId="urn:microsoft.com/office/officeart/2005/8/layout/radial5"/>
    <dgm:cxn modelId="{2FABE9A4-E595-455B-97E8-481A7BE09556}" type="presParOf" srcId="{658F1814-3DE8-4A31-9A25-2B4014B6CCC4}" destId="{D17456C2-A00D-4EEF-B5E9-0D94F23B760A}" srcOrd="7" destOrd="0" presId="urn:microsoft.com/office/officeart/2005/8/layout/radial5"/>
    <dgm:cxn modelId="{25187258-9806-4D4D-9FC8-B3A326FE9773}" type="presParOf" srcId="{D17456C2-A00D-4EEF-B5E9-0D94F23B760A}" destId="{6F62334B-2A78-4EDC-88ED-152B3040A75C}" srcOrd="0" destOrd="0" presId="urn:microsoft.com/office/officeart/2005/8/layout/radial5"/>
    <dgm:cxn modelId="{7C692BEC-5513-439D-B35E-1C8B7FD1AAAD}" type="presParOf" srcId="{658F1814-3DE8-4A31-9A25-2B4014B6CCC4}" destId="{E6652559-13DD-4978-9D6B-963DD6320D88}" srcOrd="8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2F38BDB-B1C1-4CD0-BF09-03F57F51E20D}" type="doc">
      <dgm:prSet loTypeId="urn:microsoft.com/office/officeart/2005/8/layout/hProcess3" loCatId="process" qsTypeId="urn:microsoft.com/office/officeart/2005/8/quickstyle/3d3" qsCatId="3D" csTypeId="urn:microsoft.com/office/officeart/2005/8/colors/colorful3" csCatId="colorful" phldr="1"/>
      <dgm:spPr/>
    </dgm:pt>
    <dgm:pt modelId="{2E8EB4A0-9DD7-4F17-ADCF-CBD7770602C2}">
      <dgm:prSet phldrT="[Текст]" custT="1"/>
      <dgm:spPr/>
      <dgm:t>
        <a:bodyPr/>
        <a:lstStyle/>
        <a:p>
          <a:r>
            <a:rPr lang="be-BY" sz="2400" b="0" i="0" dirty="0" smtClean="0">
              <a:latin typeface="Times New Roman" pitchFamily="18" charset="0"/>
              <a:cs typeface="Times New Roman" pitchFamily="18" charset="0"/>
            </a:rPr>
            <a:t>Застацца жывым, ад-нак здрадзіць  Радзіме</a:t>
          </a:r>
        </a:p>
      </dgm:t>
    </dgm:pt>
    <dgm:pt modelId="{F5EB5982-E96C-4FF8-8A28-5BA951E811CB}" type="parTrans" cxnId="{E25AF12C-CC81-4884-96C6-EA9C83E9EEC7}">
      <dgm:prSet/>
      <dgm:spPr/>
      <dgm:t>
        <a:bodyPr/>
        <a:lstStyle/>
        <a:p>
          <a:endParaRPr lang="ru-RU"/>
        </a:p>
      </dgm:t>
    </dgm:pt>
    <dgm:pt modelId="{C3238DA7-63DB-4987-83F6-C766D060F579}" type="sibTrans" cxnId="{E25AF12C-CC81-4884-96C6-EA9C83E9EEC7}">
      <dgm:prSet/>
      <dgm:spPr/>
      <dgm:t>
        <a:bodyPr/>
        <a:lstStyle/>
        <a:p>
          <a:endParaRPr lang="ru-RU"/>
        </a:p>
      </dgm:t>
    </dgm:pt>
    <dgm:pt modelId="{8A4269D8-0487-4050-9349-3E93A0924EAB}" type="pres">
      <dgm:prSet presAssocID="{62F38BDB-B1C1-4CD0-BF09-03F57F51E20D}" presName="Name0" presStyleCnt="0">
        <dgm:presLayoutVars>
          <dgm:dir/>
          <dgm:animLvl val="lvl"/>
          <dgm:resizeHandles val="exact"/>
        </dgm:presLayoutVars>
      </dgm:prSet>
      <dgm:spPr/>
    </dgm:pt>
    <dgm:pt modelId="{CD88BB54-7CC5-4229-90D5-83E5B23EA753}" type="pres">
      <dgm:prSet presAssocID="{62F38BDB-B1C1-4CD0-BF09-03F57F51E20D}" presName="dummy" presStyleCnt="0"/>
      <dgm:spPr/>
    </dgm:pt>
    <dgm:pt modelId="{42245CF2-702F-434B-9513-0BA55486F1C2}" type="pres">
      <dgm:prSet presAssocID="{62F38BDB-B1C1-4CD0-BF09-03F57F51E20D}" presName="linH" presStyleCnt="0"/>
      <dgm:spPr/>
    </dgm:pt>
    <dgm:pt modelId="{B0A16621-FC5D-4391-9FA4-F5F2A08F5809}" type="pres">
      <dgm:prSet presAssocID="{62F38BDB-B1C1-4CD0-BF09-03F57F51E20D}" presName="padding1" presStyleCnt="0"/>
      <dgm:spPr/>
    </dgm:pt>
    <dgm:pt modelId="{1860354A-FBC1-4770-8BB6-51C0B915B80B}" type="pres">
      <dgm:prSet presAssocID="{2E8EB4A0-9DD7-4F17-ADCF-CBD7770602C2}" presName="linV" presStyleCnt="0"/>
      <dgm:spPr/>
    </dgm:pt>
    <dgm:pt modelId="{02D6F033-2819-4EB9-A7C5-86186090E7FA}" type="pres">
      <dgm:prSet presAssocID="{2E8EB4A0-9DD7-4F17-ADCF-CBD7770602C2}" presName="spVertical1" presStyleCnt="0"/>
      <dgm:spPr/>
    </dgm:pt>
    <dgm:pt modelId="{AA46066D-15EC-491C-81BA-0922D0A3C2C8}" type="pres">
      <dgm:prSet presAssocID="{2E8EB4A0-9DD7-4F17-ADCF-CBD7770602C2}" presName="parTx" presStyleLbl="revTx" presStyleIdx="0" presStyleCnt="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8FDDCF6-98BD-440E-BD83-9DA4A1439462}" type="pres">
      <dgm:prSet presAssocID="{2E8EB4A0-9DD7-4F17-ADCF-CBD7770602C2}" presName="spVertical2" presStyleCnt="0"/>
      <dgm:spPr/>
    </dgm:pt>
    <dgm:pt modelId="{C4F1D7AE-9BFB-46A9-A239-59D06EFEBE53}" type="pres">
      <dgm:prSet presAssocID="{2E8EB4A0-9DD7-4F17-ADCF-CBD7770602C2}" presName="spVertical3" presStyleCnt="0"/>
      <dgm:spPr/>
    </dgm:pt>
    <dgm:pt modelId="{F0647ED9-2AFD-436A-8A4F-277777FAD0FA}" type="pres">
      <dgm:prSet presAssocID="{62F38BDB-B1C1-4CD0-BF09-03F57F51E20D}" presName="padding2" presStyleCnt="0"/>
      <dgm:spPr/>
    </dgm:pt>
    <dgm:pt modelId="{4D844BD6-FD40-4B7D-A4AB-95A318BAF85A}" type="pres">
      <dgm:prSet presAssocID="{62F38BDB-B1C1-4CD0-BF09-03F57F51E20D}" presName="negArrow" presStyleCnt="0"/>
      <dgm:spPr/>
    </dgm:pt>
    <dgm:pt modelId="{41A53993-8B4E-4EF1-800C-77A108228179}" type="pres">
      <dgm:prSet presAssocID="{62F38BDB-B1C1-4CD0-BF09-03F57F51E20D}" presName="backgroundArrow" presStyleLbl="node1" presStyleIdx="0" presStyleCnt="1" custAng="10800000" custLinFactNeighborY="11175"/>
      <dgm:spPr>
        <a:solidFill>
          <a:schemeClr val="tx2">
            <a:lumMod val="40000"/>
            <a:lumOff val="60000"/>
          </a:schemeClr>
        </a:solidFill>
      </dgm:spPr>
      <dgm:t>
        <a:bodyPr/>
        <a:lstStyle/>
        <a:p>
          <a:endParaRPr lang="ru-RU"/>
        </a:p>
      </dgm:t>
    </dgm:pt>
  </dgm:ptLst>
  <dgm:cxnLst>
    <dgm:cxn modelId="{E25AF12C-CC81-4884-96C6-EA9C83E9EEC7}" srcId="{62F38BDB-B1C1-4CD0-BF09-03F57F51E20D}" destId="{2E8EB4A0-9DD7-4F17-ADCF-CBD7770602C2}" srcOrd="0" destOrd="0" parTransId="{F5EB5982-E96C-4FF8-8A28-5BA951E811CB}" sibTransId="{C3238DA7-63DB-4987-83F6-C766D060F579}"/>
    <dgm:cxn modelId="{B10957AD-E130-4798-B9E5-03875BDE3217}" type="presOf" srcId="{62F38BDB-B1C1-4CD0-BF09-03F57F51E20D}" destId="{8A4269D8-0487-4050-9349-3E93A0924EAB}" srcOrd="0" destOrd="0" presId="urn:microsoft.com/office/officeart/2005/8/layout/hProcess3"/>
    <dgm:cxn modelId="{93EA207C-B90F-4243-9E97-D8EC09CF8ACE}" type="presOf" srcId="{2E8EB4A0-9DD7-4F17-ADCF-CBD7770602C2}" destId="{AA46066D-15EC-491C-81BA-0922D0A3C2C8}" srcOrd="0" destOrd="0" presId="urn:microsoft.com/office/officeart/2005/8/layout/hProcess3"/>
    <dgm:cxn modelId="{71EDD904-BCDE-4A14-AF55-F7B0E955A498}" type="presParOf" srcId="{8A4269D8-0487-4050-9349-3E93A0924EAB}" destId="{CD88BB54-7CC5-4229-90D5-83E5B23EA753}" srcOrd="0" destOrd="0" presId="urn:microsoft.com/office/officeart/2005/8/layout/hProcess3"/>
    <dgm:cxn modelId="{24BB3E67-C821-4365-A881-1F8DF3F36330}" type="presParOf" srcId="{8A4269D8-0487-4050-9349-3E93A0924EAB}" destId="{42245CF2-702F-434B-9513-0BA55486F1C2}" srcOrd="1" destOrd="0" presId="urn:microsoft.com/office/officeart/2005/8/layout/hProcess3"/>
    <dgm:cxn modelId="{6A704104-4554-4416-847C-735F4A0E0218}" type="presParOf" srcId="{42245CF2-702F-434B-9513-0BA55486F1C2}" destId="{B0A16621-FC5D-4391-9FA4-F5F2A08F5809}" srcOrd="0" destOrd="0" presId="urn:microsoft.com/office/officeart/2005/8/layout/hProcess3"/>
    <dgm:cxn modelId="{0B9DF521-74EC-4FC6-8B33-09FAD548BD8F}" type="presParOf" srcId="{42245CF2-702F-434B-9513-0BA55486F1C2}" destId="{1860354A-FBC1-4770-8BB6-51C0B915B80B}" srcOrd="1" destOrd="0" presId="urn:microsoft.com/office/officeart/2005/8/layout/hProcess3"/>
    <dgm:cxn modelId="{97CB2E1B-EAC7-4C75-B52C-8CB64A9AA373}" type="presParOf" srcId="{1860354A-FBC1-4770-8BB6-51C0B915B80B}" destId="{02D6F033-2819-4EB9-A7C5-86186090E7FA}" srcOrd="0" destOrd="0" presId="urn:microsoft.com/office/officeart/2005/8/layout/hProcess3"/>
    <dgm:cxn modelId="{D6EBBF2F-39B4-4053-9B3F-8D61EFAAE859}" type="presParOf" srcId="{1860354A-FBC1-4770-8BB6-51C0B915B80B}" destId="{AA46066D-15EC-491C-81BA-0922D0A3C2C8}" srcOrd="1" destOrd="0" presId="urn:microsoft.com/office/officeart/2005/8/layout/hProcess3"/>
    <dgm:cxn modelId="{7EBFB0AC-194A-4B05-81EA-12F7FADFEADB}" type="presParOf" srcId="{1860354A-FBC1-4770-8BB6-51C0B915B80B}" destId="{B8FDDCF6-98BD-440E-BD83-9DA4A1439462}" srcOrd="2" destOrd="0" presId="urn:microsoft.com/office/officeart/2005/8/layout/hProcess3"/>
    <dgm:cxn modelId="{785DED4A-9174-4C42-A6BC-FC33408B8397}" type="presParOf" srcId="{1860354A-FBC1-4770-8BB6-51C0B915B80B}" destId="{C4F1D7AE-9BFB-46A9-A239-59D06EFEBE53}" srcOrd="3" destOrd="0" presId="urn:microsoft.com/office/officeart/2005/8/layout/hProcess3"/>
    <dgm:cxn modelId="{E4511C7B-A81F-43B5-867F-AB50E70A8714}" type="presParOf" srcId="{42245CF2-702F-434B-9513-0BA55486F1C2}" destId="{F0647ED9-2AFD-436A-8A4F-277777FAD0FA}" srcOrd="2" destOrd="0" presId="urn:microsoft.com/office/officeart/2005/8/layout/hProcess3"/>
    <dgm:cxn modelId="{2285B4E8-39DD-4934-8CFB-3D863D61F68D}" type="presParOf" srcId="{42245CF2-702F-434B-9513-0BA55486F1C2}" destId="{4D844BD6-FD40-4B7D-A4AB-95A318BAF85A}" srcOrd="3" destOrd="0" presId="urn:microsoft.com/office/officeart/2005/8/layout/hProcess3"/>
    <dgm:cxn modelId="{00C2C9BF-8677-459C-BB98-4DD149233E6E}" type="presParOf" srcId="{42245CF2-702F-434B-9513-0BA55486F1C2}" destId="{41A53993-8B4E-4EF1-800C-77A108228179}" srcOrd="4" destOrd="0" presId="urn:microsoft.com/office/officeart/2005/8/layout/hProcess3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DACA7014-116F-4BDF-9D4B-A81E5C51C7B2}" type="doc">
      <dgm:prSet loTypeId="urn:microsoft.com/office/officeart/2005/8/layout/process2" loCatId="process" qsTypeId="urn:microsoft.com/office/officeart/2005/8/quickstyle/3d3" qsCatId="3D" csTypeId="urn:microsoft.com/office/officeart/2005/8/colors/accent1_2" csCatId="accent1" phldr="1"/>
      <dgm:spPr/>
    </dgm:pt>
    <dgm:pt modelId="{69CECFDC-61DD-47CD-835C-57BC574F0180}">
      <dgm:prSet phldrT="[Текст]" custT="1"/>
      <dgm:spPr/>
      <dgm:t>
        <a:bodyPr/>
        <a:lstStyle/>
        <a:p>
          <a:r>
            <a:rPr lang="be-BY" sz="2400" dirty="0" smtClean="0">
              <a:latin typeface="Times New Roman" pitchFamily="18" charset="0"/>
              <a:cs typeface="Times New Roman" pitchFamily="18" charset="0"/>
            </a:rPr>
            <a:t>Маладзенькі</a:t>
          </a:r>
          <a:endParaRPr lang="ru-RU" sz="2400" dirty="0">
            <a:latin typeface="Times New Roman" pitchFamily="18" charset="0"/>
            <a:cs typeface="Times New Roman" pitchFamily="18" charset="0"/>
          </a:endParaRPr>
        </a:p>
      </dgm:t>
    </dgm:pt>
    <dgm:pt modelId="{3BAFFB9C-2792-49BB-A18C-555602C282C4}" type="parTrans" cxnId="{FAD860A5-EE57-43DE-9246-6A7831F0E1E3}">
      <dgm:prSet/>
      <dgm:spPr/>
      <dgm:t>
        <a:bodyPr/>
        <a:lstStyle/>
        <a:p>
          <a:endParaRPr lang="ru-RU"/>
        </a:p>
      </dgm:t>
    </dgm:pt>
    <dgm:pt modelId="{2742B6AB-A7D5-4459-87D2-C45C5B236D8E}" type="sibTrans" cxnId="{FAD860A5-EE57-43DE-9246-6A7831F0E1E3}">
      <dgm:prSet/>
      <dgm:spPr/>
      <dgm:t>
        <a:bodyPr/>
        <a:lstStyle/>
        <a:p>
          <a:endParaRPr lang="ru-RU"/>
        </a:p>
      </dgm:t>
    </dgm:pt>
    <dgm:pt modelId="{0EAFA825-04A5-403A-B67E-87AE5831FCBE}">
      <dgm:prSet phldrT="[Текст]" custT="1"/>
      <dgm:spPr/>
      <dgm:t>
        <a:bodyPr/>
        <a:lstStyle/>
        <a:p>
          <a:r>
            <a:rPr lang="be-BY" sz="2400" dirty="0" smtClean="0">
              <a:latin typeface="Times New Roman" pitchFamily="18" charset="0"/>
              <a:cs typeface="Times New Roman" pitchFamily="18" charset="0"/>
            </a:rPr>
            <a:t>Неабстрэляны навічок</a:t>
          </a:r>
          <a:endParaRPr lang="ru-RU" sz="2400" dirty="0">
            <a:latin typeface="Times New Roman" pitchFamily="18" charset="0"/>
            <a:cs typeface="Times New Roman" pitchFamily="18" charset="0"/>
          </a:endParaRPr>
        </a:p>
      </dgm:t>
    </dgm:pt>
    <dgm:pt modelId="{C441E8A0-3A70-4005-A34C-9BFEAA4977C4}" type="parTrans" cxnId="{6EE53C9C-FD21-4E02-B041-9C975AA2A22B}">
      <dgm:prSet/>
      <dgm:spPr/>
      <dgm:t>
        <a:bodyPr/>
        <a:lstStyle/>
        <a:p>
          <a:endParaRPr lang="ru-RU"/>
        </a:p>
      </dgm:t>
    </dgm:pt>
    <dgm:pt modelId="{BF48D554-4458-416F-AB12-3D89224D492C}" type="sibTrans" cxnId="{6EE53C9C-FD21-4E02-B041-9C975AA2A22B}">
      <dgm:prSet/>
      <dgm:spPr/>
      <dgm:t>
        <a:bodyPr/>
        <a:lstStyle/>
        <a:p>
          <a:endParaRPr lang="ru-RU"/>
        </a:p>
      </dgm:t>
    </dgm:pt>
    <dgm:pt modelId="{4DBA61BA-0F43-4DF1-82B4-A91C8F110634}">
      <dgm:prSet phldrT="[Текст]" custT="1"/>
      <dgm:spPr/>
      <dgm:t>
        <a:bodyPr/>
        <a:lstStyle/>
        <a:p>
          <a:r>
            <a:rPr lang="be-BY" sz="2400" dirty="0" smtClean="0">
              <a:latin typeface="Times New Roman" pitchFamily="18" charset="0"/>
              <a:cs typeface="Times New Roman" pitchFamily="18" charset="0"/>
            </a:rPr>
            <a:t>Радавы, са свежымі, сумнымі вачыма</a:t>
          </a:r>
          <a:endParaRPr lang="ru-RU" sz="2400" dirty="0">
            <a:latin typeface="Times New Roman" pitchFamily="18" charset="0"/>
            <a:cs typeface="Times New Roman" pitchFamily="18" charset="0"/>
          </a:endParaRPr>
        </a:p>
      </dgm:t>
    </dgm:pt>
    <dgm:pt modelId="{22B42F46-F521-401E-9C38-300573AECFE6}" type="parTrans" cxnId="{1406E27D-B36B-49FF-8B7C-339BED76A1E2}">
      <dgm:prSet/>
      <dgm:spPr/>
      <dgm:t>
        <a:bodyPr/>
        <a:lstStyle/>
        <a:p>
          <a:endParaRPr lang="ru-RU"/>
        </a:p>
      </dgm:t>
    </dgm:pt>
    <dgm:pt modelId="{B58FF51C-7547-4877-88DC-FAB8C69199D8}" type="sibTrans" cxnId="{1406E27D-B36B-49FF-8B7C-339BED76A1E2}">
      <dgm:prSet/>
      <dgm:spPr/>
      <dgm:t>
        <a:bodyPr/>
        <a:lstStyle/>
        <a:p>
          <a:endParaRPr lang="ru-RU"/>
        </a:p>
      </dgm:t>
    </dgm:pt>
    <dgm:pt modelId="{D5164C9B-DCC6-46B6-967C-36A5D5C89949}">
      <dgm:prSet phldrT="[Текст]" custT="1"/>
      <dgm:spPr/>
      <dgm:t>
        <a:bodyPr/>
        <a:lstStyle/>
        <a:p>
          <a:r>
            <a:rPr lang="be-BY" sz="2400" dirty="0" smtClean="0">
              <a:latin typeface="Times New Roman" pitchFamily="18" charset="0"/>
              <a:cs typeface="Times New Roman" pitchFamily="18" charset="0"/>
            </a:rPr>
            <a:t>Застаецца </a:t>
          </a:r>
          <a:r>
            <a:rPr lang="be-BY" sz="2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чалавекам</a:t>
          </a:r>
          <a:r>
            <a:rPr lang="be-BY" sz="2400" dirty="0" smtClean="0">
              <a:latin typeface="Times New Roman" pitchFamily="18" charset="0"/>
              <a:cs typeface="Times New Roman" pitchFamily="18" charset="0"/>
            </a:rPr>
            <a:t>, здольным выстаяць да канца</a:t>
          </a:r>
          <a:endParaRPr lang="ru-RU" sz="2400" dirty="0">
            <a:latin typeface="Times New Roman" pitchFamily="18" charset="0"/>
            <a:cs typeface="Times New Roman" pitchFamily="18" charset="0"/>
          </a:endParaRPr>
        </a:p>
      </dgm:t>
    </dgm:pt>
    <dgm:pt modelId="{B341F468-1FA8-407E-9293-095D3DFCC846}" type="parTrans" cxnId="{8943981E-83BB-4170-8E3B-A2E59F13B7AA}">
      <dgm:prSet/>
      <dgm:spPr/>
      <dgm:t>
        <a:bodyPr/>
        <a:lstStyle/>
        <a:p>
          <a:endParaRPr lang="ru-RU"/>
        </a:p>
      </dgm:t>
    </dgm:pt>
    <dgm:pt modelId="{F338E07F-99DC-4B28-B4A4-B6BA7F54D34B}" type="sibTrans" cxnId="{8943981E-83BB-4170-8E3B-A2E59F13B7AA}">
      <dgm:prSet/>
      <dgm:spPr/>
      <dgm:t>
        <a:bodyPr/>
        <a:lstStyle/>
        <a:p>
          <a:endParaRPr lang="ru-RU"/>
        </a:p>
      </dgm:t>
    </dgm:pt>
    <dgm:pt modelId="{9FB97F14-7484-403E-AD5D-3A799D9091E1}" type="pres">
      <dgm:prSet presAssocID="{DACA7014-116F-4BDF-9D4B-A81E5C51C7B2}" presName="linearFlow" presStyleCnt="0">
        <dgm:presLayoutVars>
          <dgm:resizeHandles val="exact"/>
        </dgm:presLayoutVars>
      </dgm:prSet>
      <dgm:spPr/>
    </dgm:pt>
    <dgm:pt modelId="{09447048-D8D5-43C5-8160-A66740BDD529}" type="pres">
      <dgm:prSet presAssocID="{69CECFDC-61DD-47CD-835C-57BC574F0180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C4C9037-7405-48F2-A9D7-1200661A7FF0}" type="pres">
      <dgm:prSet presAssocID="{2742B6AB-A7D5-4459-87D2-C45C5B236D8E}" presName="sibTrans" presStyleLbl="sibTrans2D1" presStyleIdx="0" presStyleCnt="3"/>
      <dgm:spPr/>
      <dgm:t>
        <a:bodyPr/>
        <a:lstStyle/>
        <a:p>
          <a:endParaRPr lang="ru-RU"/>
        </a:p>
      </dgm:t>
    </dgm:pt>
    <dgm:pt modelId="{AC417411-3BB3-4C96-B247-FEA47B6461D1}" type="pres">
      <dgm:prSet presAssocID="{2742B6AB-A7D5-4459-87D2-C45C5B236D8E}" presName="connectorText" presStyleLbl="sibTrans2D1" presStyleIdx="0" presStyleCnt="3"/>
      <dgm:spPr/>
      <dgm:t>
        <a:bodyPr/>
        <a:lstStyle/>
        <a:p>
          <a:endParaRPr lang="ru-RU"/>
        </a:p>
      </dgm:t>
    </dgm:pt>
    <dgm:pt modelId="{0F30F464-1131-4397-A492-2443D67CB5CB}" type="pres">
      <dgm:prSet presAssocID="{0EAFA825-04A5-403A-B67E-87AE5831FCBE}" presName="node" presStyleLbl="node1" presStyleIdx="1" presStyleCnt="4" custScaleX="10935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421543B-26F2-4B30-8576-F0F87D2E3B05}" type="pres">
      <dgm:prSet presAssocID="{BF48D554-4458-416F-AB12-3D89224D492C}" presName="sibTrans" presStyleLbl="sibTrans2D1" presStyleIdx="1" presStyleCnt="3"/>
      <dgm:spPr/>
      <dgm:t>
        <a:bodyPr/>
        <a:lstStyle/>
        <a:p>
          <a:endParaRPr lang="ru-RU"/>
        </a:p>
      </dgm:t>
    </dgm:pt>
    <dgm:pt modelId="{04AEB5B5-93A3-45D8-8C34-B02C2CF5B340}" type="pres">
      <dgm:prSet presAssocID="{BF48D554-4458-416F-AB12-3D89224D492C}" presName="connectorText" presStyleLbl="sibTrans2D1" presStyleIdx="1" presStyleCnt="3"/>
      <dgm:spPr/>
      <dgm:t>
        <a:bodyPr/>
        <a:lstStyle/>
        <a:p>
          <a:endParaRPr lang="ru-RU"/>
        </a:p>
      </dgm:t>
    </dgm:pt>
    <dgm:pt modelId="{7049D42B-C833-428D-B07B-3374FA02C17F}" type="pres">
      <dgm:prSet presAssocID="{4DBA61BA-0F43-4DF1-82B4-A91C8F110634}" presName="node" presStyleLbl="node1" presStyleIdx="2" presStyleCnt="4" custScaleX="12461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3E2B8E7-D464-4B4B-94EC-D042900C1F10}" type="pres">
      <dgm:prSet presAssocID="{B58FF51C-7547-4877-88DC-FAB8C69199D8}" presName="sibTrans" presStyleLbl="sibTrans2D1" presStyleIdx="2" presStyleCnt="3"/>
      <dgm:spPr/>
      <dgm:t>
        <a:bodyPr/>
        <a:lstStyle/>
        <a:p>
          <a:endParaRPr lang="ru-RU"/>
        </a:p>
      </dgm:t>
    </dgm:pt>
    <dgm:pt modelId="{83C8D934-E1E7-4564-8F66-DDD7E5A3DE40}" type="pres">
      <dgm:prSet presAssocID="{B58FF51C-7547-4877-88DC-FAB8C69199D8}" presName="connectorText" presStyleLbl="sibTrans2D1" presStyleIdx="2" presStyleCnt="3"/>
      <dgm:spPr/>
      <dgm:t>
        <a:bodyPr/>
        <a:lstStyle/>
        <a:p>
          <a:endParaRPr lang="ru-RU"/>
        </a:p>
      </dgm:t>
    </dgm:pt>
    <dgm:pt modelId="{FDF922A4-1B03-4367-8425-4FE4832CF24B}" type="pres">
      <dgm:prSet presAssocID="{D5164C9B-DCC6-46B6-967C-36A5D5C89949}" presName="node" presStyleLbl="node1" presStyleIdx="3" presStyleCnt="4" custScaleX="136738" custScaleY="15335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943981E-83BB-4170-8E3B-A2E59F13B7AA}" srcId="{DACA7014-116F-4BDF-9D4B-A81E5C51C7B2}" destId="{D5164C9B-DCC6-46B6-967C-36A5D5C89949}" srcOrd="3" destOrd="0" parTransId="{B341F468-1FA8-407E-9293-095D3DFCC846}" sibTransId="{F338E07F-99DC-4B28-B4A4-B6BA7F54D34B}"/>
    <dgm:cxn modelId="{5A508023-18CE-4DCF-A9A8-D439477136F6}" type="presOf" srcId="{BF48D554-4458-416F-AB12-3D89224D492C}" destId="{C421543B-26F2-4B30-8576-F0F87D2E3B05}" srcOrd="0" destOrd="0" presId="urn:microsoft.com/office/officeart/2005/8/layout/process2"/>
    <dgm:cxn modelId="{45404837-9CAB-4888-900B-03B69B9F6C17}" type="presOf" srcId="{B58FF51C-7547-4877-88DC-FAB8C69199D8}" destId="{73E2B8E7-D464-4B4B-94EC-D042900C1F10}" srcOrd="0" destOrd="0" presId="urn:microsoft.com/office/officeart/2005/8/layout/process2"/>
    <dgm:cxn modelId="{BB73D8F3-E73A-4287-B507-7A103E680F1A}" type="presOf" srcId="{BF48D554-4458-416F-AB12-3D89224D492C}" destId="{04AEB5B5-93A3-45D8-8C34-B02C2CF5B340}" srcOrd="1" destOrd="0" presId="urn:microsoft.com/office/officeart/2005/8/layout/process2"/>
    <dgm:cxn modelId="{1513BCFF-9E82-4AFA-9D6C-3BCE46195B94}" type="presOf" srcId="{DACA7014-116F-4BDF-9D4B-A81E5C51C7B2}" destId="{9FB97F14-7484-403E-AD5D-3A799D9091E1}" srcOrd="0" destOrd="0" presId="urn:microsoft.com/office/officeart/2005/8/layout/process2"/>
    <dgm:cxn modelId="{459A966F-A4D0-4554-B022-FD1981D4B5E2}" type="presOf" srcId="{2742B6AB-A7D5-4459-87D2-C45C5B236D8E}" destId="{2C4C9037-7405-48F2-A9D7-1200661A7FF0}" srcOrd="0" destOrd="0" presId="urn:microsoft.com/office/officeart/2005/8/layout/process2"/>
    <dgm:cxn modelId="{6EE53C9C-FD21-4E02-B041-9C975AA2A22B}" srcId="{DACA7014-116F-4BDF-9D4B-A81E5C51C7B2}" destId="{0EAFA825-04A5-403A-B67E-87AE5831FCBE}" srcOrd="1" destOrd="0" parTransId="{C441E8A0-3A70-4005-A34C-9BFEAA4977C4}" sibTransId="{BF48D554-4458-416F-AB12-3D89224D492C}"/>
    <dgm:cxn modelId="{1406E27D-B36B-49FF-8B7C-339BED76A1E2}" srcId="{DACA7014-116F-4BDF-9D4B-A81E5C51C7B2}" destId="{4DBA61BA-0F43-4DF1-82B4-A91C8F110634}" srcOrd="2" destOrd="0" parTransId="{22B42F46-F521-401E-9C38-300573AECFE6}" sibTransId="{B58FF51C-7547-4877-88DC-FAB8C69199D8}"/>
    <dgm:cxn modelId="{682094F9-B3B4-4229-9AAD-B5785112F2A6}" type="presOf" srcId="{69CECFDC-61DD-47CD-835C-57BC574F0180}" destId="{09447048-D8D5-43C5-8160-A66740BDD529}" srcOrd="0" destOrd="0" presId="urn:microsoft.com/office/officeart/2005/8/layout/process2"/>
    <dgm:cxn modelId="{79E0245F-2801-498D-B177-9ECDB7408D49}" type="presOf" srcId="{0EAFA825-04A5-403A-B67E-87AE5831FCBE}" destId="{0F30F464-1131-4397-A492-2443D67CB5CB}" srcOrd="0" destOrd="0" presId="urn:microsoft.com/office/officeart/2005/8/layout/process2"/>
    <dgm:cxn modelId="{7A35473C-2574-4171-B8C9-425CB16D343D}" type="presOf" srcId="{B58FF51C-7547-4877-88DC-FAB8C69199D8}" destId="{83C8D934-E1E7-4564-8F66-DDD7E5A3DE40}" srcOrd="1" destOrd="0" presId="urn:microsoft.com/office/officeart/2005/8/layout/process2"/>
    <dgm:cxn modelId="{E904C35C-2D4E-46EE-A442-761943A7E0B6}" type="presOf" srcId="{D5164C9B-DCC6-46B6-967C-36A5D5C89949}" destId="{FDF922A4-1B03-4367-8425-4FE4832CF24B}" srcOrd="0" destOrd="0" presId="urn:microsoft.com/office/officeart/2005/8/layout/process2"/>
    <dgm:cxn modelId="{FAD860A5-EE57-43DE-9246-6A7831F0E1E3}" srcId="{DACA7014-116F-4BDF-9D4B-A81E5C51C7B2}" destId="{69CECFDC-61DD-47CD-835C-57BC574F0180}" srcOrd="0" destOrd="0" parTransId="{3BAFFB9C-2792-49BB-A18C-555602C282C4}" sibTransId="{2742B6AB-A7D5-4459-87D2-C45C5B236D8E}"/>
    <dgm:cxn modelId="{8CFBF6F0-F4A1-4F37-8246-9A5F8C16F3BA}" type="presOf" srcId="{4DBA61BA-0F43-4DF1-82B4-A91C8F110634}" destId="{7049D42B-C833-428D-B07B-3374FA02C17F}" srcOrd="0" destOrd="0" presId="urn:microsoft.com/office/officeart/2005/8/layout/process2"/>
    <dgm:cxn modelId="{8A4BDC1E-B816-4CDD-B72B-08A0F61C853A}" type="presOf" srcId="{2742B6AB-A7D5-4459-87D2-C45C5B236D8E}" destId="{AC417411-3BB3-4C96-B247-FEA47B6461D1}" srcOrd="1" destOrd="0" presId="urn:microsoft.com/office/officeart/2005/8/layout/process2"/>
    <dgm:cxn modelId="{FC849398-3222-440D-9E39-64F6142D4BE1}" type="presParOf" srcId="{9FB97F14-7484-403E-AD5D-3A799D9091E1}" destId="{09447048-D8D5-43C5-8160-A66740BDD529}" srcOrd="0" destOrd="0" presId="urn:microsoft.com/office/officeart/2005/8/layout/process2"/>
    <dgm:cxn modelId="{19212286-C860-428F-A986-EBAF6B0DD9A6}" type="presParOf" srcId="{9FB97F14-7484-403E-AD5D-3A799D9091E1}" destId="{2C4C9037-7405-48F2-A9D7-1200661A7FF0}" srcOrd="1" destOrd="0" presId="urn:microsoft.com/office/officeart/2005/8/layout/process2"/>
    <dgm:cxn modelId="{B97A7046-15D7-4339-95BC-14240759406B}" type="presParOf" srcId="{2C4C9037-7405-48F2-A9D7-1200661A7FF0}" destId="{AC417411-3BB3-4C96-B247-FEA47B6461D1}" srcOrd="0" destOrd="0" presId="urn:microsoft.com/office/officeart/2005/8/layout/process2"/>
    <dgm:cxn modelId="{441BE353-915F-4C8C-9C21-F65BABD0F675}" type="presParOf" srcId="{9FB97F14-7484-403E-AD5D-3A799D9091E1}" destId="{0F30F464-1131-4397-A492-2443D67CB5CB}" srcOrd="2" destOrd="0" presId="urn:microsoft.com/office/officeart/2005/8/layout/process2"/>
    <dgm:cxn modelId="{C8B519CF-94DE-41F4-BD6A-9F40C491E81A}" type="presParOf" srcId="{9FB97F14-7484-403E-AD5D-3A799D9091E1}" destId="{C421543B-26F2-4B30-8576-F0F87D2E3B05}" srcOrd="3" destOrd="0" presId="urn:microsoft.com/office/officeart/2005/8/layout/process2"/>
    <dgm:cxn modelId="{217CF70D-538D-4806-8B95-945C2CAC15AD}" type="presParOf" srcId="{C421543B-26F2-4B30-8576-F0F87D2E3B05}" destId="{04AEB5B5-93A3-45D8-8C34-B02C2CF5B340}" srcOrd="0" destOrd="0" presId="urn:microsoft.com/office/officeart/2005/8/layout/process2"/>
    <dgm:cxn modelId="{6A4306F1-254D-4C1A-B31A-605200A444DD}" type="presParOf" srcId="{9FB97F14-7484-403E-AD5D-3A799D9091E1}" destId="{7049D42B-C833-428D-B07B-3374FA02C17F}" srcOrd="4" destOrd="0" presId="urn:microsoft.com/office/officeart/2005/8/layout/process2"/>
    <dgm:cxn modelId="{14F2B5EE-95F3-42E3-BB15-D673860531AF}" type="presParOf" srcId="{9FB97F14-7484-403E-AD5D-3A799D9091E1}" destId="{73E2B8E7-D464-4B4B-94EC-D042900C1F10}" srcOrd="5" destOrd="0" presId="urn:microsoft.com/office/officeart/2005/8/layout/process2"/>
    <dgm:cxn modelId="{96B0884A-B6A8-4BB5-ACD1-9A30495CEE46}" type="presParOf" srcId="{73E2B8E7-D464-4B4B-94EC-D042900C1F10}" destId="{83C8D934-E1E7-4564-8F66-DDD7E5A3DE40}" srcOrd="0" destOrd="0" presId="urn:microsoft.com/office/officeart/2005/8/layout/process2"/>
    <dgm:cxn modelId="{9F38FE6F-58C0-4F1C-84FB-269F6B5FD708}" type="presParOf" srcId="{9FB97F14-7484-403E-AD5D-3A799D9091E1}" destId="{FDF922A4-1B03-4367-8425-4FE4832CF24B}" srcOrd="6" destOrd="0" presId="urn:microsoft.com/office/officeart/2005/8/layout/process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3FA54DC6-1E42-4201-B6ED-5B18775D73CD}" type="doc">
      <dgm:prSet loTypeId="urn:microsoft.com/office/officeart/2005/8/layout/orgChart1" loCatId="hierarchy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4CF2363-955A-4A47-87AD-6731B0B05C7D}">
      <dgm:prSet phldrT="[Текст]" custT="1"/>
      <dgm:spPr/>
      <dgm:t>
        <a:bodyPr/>
        <a:lstStyle/>
        <a:p>
          <a:r>
            <a:rPr lang="be-BY" sz="2800" b="1" i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Жыццёвыя прынцыпы герояў</a:t>
          </a:r>
          <a:endParaRPr lang="ru-RU" sz="2800" b="1" i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F8405D5C-DB98-4910-B6D4-1962CFFD8FC5}" type="parTrans" cxnId="{B8E283D6-3810-4792-8C3B-EA99CE89F175}">
      <dgm:prSet/>
      <dgm:spPr/>
      <dgm:t>
        <a:bodyPr/>
        <a:lstStyle/>
        <a:p>
          <a:endParaRPr lang="ru-RU"/>
        </a:p>
      </dgm:t>
    </dgm:pt>
    <dgm:pt modelId="{FE0AA780-18D3-4DE8-8E62-7BEAB82E8F3F}" type="sibTrans" cxnId="{B8E283D6-3810-4792-8C3B-EA99CE89F175}">
      <dgm:prSet/>
      <dgm:spPr/>
      <dgm:t>
        <a:bodyPr/>
        <a:lstStyle/>
        <a:p>
          <a:endParaRPr lang="ru-RU"/>
        </a:p>
      </dgm:t>
    </dgm:pt>
    <dgm:pt modelId="{DF729015-6B16-4EB1-9C24-4276D9E9D776}">
      <dgm:prSet phldrT="[Текст]" custT="1"/>
      <dgm:spPr/>
      <dgm:t>
        <a:bodyPr/>
        <a:lstStyle/>
        <a:p>
          <a:r>
            <a:rPr lang="be-BY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Усё, што хочаце, каб рабілі вам людзі, тое і вы рабіце.</a:t>
          </a:r>
          <a:endParaRPr lang="ru-RU" sz="24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F116DDC0-78DE-47EB-8F95-081443B855F3}" type="parTrans" cxnId="{70AB8A89-5C68-4880-A6F9-161F93AD6461}">
      <dgm:prSet/>
      <dgm:spPr/>
      <dgm:t>
        <a:bodyPr/>
        <a:lstStyle/>
        <a:p>
          <a:endParaRPr lang="ru-RU"/>
        </a:p>
      </dgm:t>
    </dgm:pt>
    <dgm:pt modelId="{27BCBD7C-8866-442D-9696-B01844AE70E9}" type="sibTrans" cxnId="{70AB8A89-5C68-4880-A6F9-161F93AD6461}">
      <dgm:prSet/>
      <dgm:spPr/>
      <dgm:t>
        <a:bodyPr/>
        <a:lstStyle/>
        <a:p>
          <a:endParaRPr lang="ru-RU"/>
        </a:p>
      </dgm:t>
    </dgm:pt>
    <dgm:pt modelId="{0211CFE4-9B39-4811-842E-116C7DEAB0DE}">
      <dgm:prSet phldrT="[Текст]" custT="1"/>
      <dgm:spPr/>
      <dgm:t>
        <a:bodyPr/>
        <a:lstStyle/>
        <a:p>
          <a:r>
            <a:rPr lang="be-BY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Трэба быць літасцівым да свайго ворага.</a:t>
          </a:r>
          <a:endParaRPr lang="ru-RU" sz="24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990A5790-1DB9-42A9-89CC-EBC4488B1A7C}" type="parTrans" cxnId="{223256C2-0155-4E67-A431-4CA88BF5FA45}">
      <dgm:prSet/>
      <dgm:spPr/>
      <dgm:t>
        <a:bodyPr/>
        <a:lstStyle/>
        <a:p>
          <a:endParaRPr lang="ru-RU"/>
        </a:p>
      </dgm:t>
    </dgm:pt>
    <dgm:pt modelId="{45F6F2F4-0B21-404D-9D50-6AC0B886A66D}" type="sibTrans" cxnId="{223256C2-0155-4E67-A431-4CA88BF5FA45}">
      <dgm:prSet/>
      <dgm:spPr/>
      <dgm:t>
        <a:bodyPr/>
        <a:lstStyle/>
        <a:p>
          <a:endParaRPr lang="ru-RU"/>
        </a:p>
      </dgm:t>
    </dgm:pt>
    <dgm:pt modelId="{032A2A5E-71A3-446B-B583-71BE795D79AE}">
      <dgm:prSet phldrT="[Текст]" custT="1"/>
      <dgm:spPr/>
      <dgm:t>
        <a:bodyPr/>
        <a:lstStyle/>
        <a:p>
          <a:r>
            <a:rPr lang="be-BY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Любоў да бліжняга, да зямлі, на якой наканавана жыць.</a:t>
          </a:r>
          <a:endParaRPr lang="ru-RU" sz="24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13E4774A-0E9D-453F-A236-BA92A2D7850C}" type="parTrans" cxnId="{4871AA22-01EB-4EC6-AE90-E4108A5BB00D}">
      <dgm:prSet/>
      <dgm:spPr/>
      <dgm:t>
        <a:bodyPr/>
        <a:lstStyle/>
        <a:p>
          <a:endParaRPr lang="ru-RU"/>
        </a:p>
      </dgm:t>
    </dgm:pt>
    <dgm:pt modelId="{51484EEF-8B15-4C01-B851-E63DCD854577}" type="sibTrans" cxnId="{4871AA22-01EB-4EC6-AE90-E4108A5BB00D}">
      <dgm:prSet/>
      <dgm:spPr/>
      <dgm:t>
        <a:bodyPr/>
        <a:lstStyle/>
        <a:p>
          <a:endParaRPr lang="ru-RU"/>
        </a:p>
      </dgm:t>
    </dgm:pt>
    <dgm:pt modelId="{B3A815DC-90AD-44F7-9ED0-6B4D48B2B939}" type="pres">
      <dgm:prSet presAssocID="{3FA54DC6-1E42-4201-B6ED-5B18775D73CD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C8315362-BECF-443B-B46D-211B21D6AEEB}" type="pres">
      <dgm:prSet presAssocID="{34CF2363-955A-4A47-87AD-6731B0B05C7D}" presName="hierRoot1" presStyleCnt="0">
        <dgm:presLayoutVars>
          <dgm:hierBranch val="init"/>
        </dgm:presLayoutVars>
      </dgm:prSet>
      <dgm:spPr/>
    </dgm:pt>
    <dgm:pt modelId="{7011F29C-FDE8-4B34-A626-03F282EB67A5}" type="pres">
      <dgm:prSet presAssocID="{34CF2363-955A-4A47-87AD-6731B0B05C7D}" presName="rootComposite1" presStyleCnt="0"/>
      <dgm:spPr/>
    </dgm:pt>
    <dgm:pt modelId="{757B4FBA-35E8-4CB4-B6B3-455161356543}" type="pres">
      <dgm:prSet presAssocID="{34CF2363-955A-4A47-87AD-6731B0B05C7D}" presName="rootText1" presStyleLbl="node0" presStyleIdx="0" presStyleCnt="1" custScaleX="164182" custScaleY="14531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5E2C531-F4A1-44E9-B9C2-56B6BEF61A32}" type="pres">
      <dgm:prSet presAssocID="{34CF2363-955A-4A47-87AD-6731B0B05C7D}" presName="rootConnector1" presStyleLbl="node1" presStyleIdx="0" presStyleCnt="0"/>
      <dgm:spPr/>
      <dgm:t>
        <a:bodyPr/>
        <a:lstStyle/>
        <a:p>
          <a:endParaRPr lang="ru-RU"/>
        </a:p>
      </dgm:t>
    </dgm:pt>
    <dgm:pt modelId="{E674E798-0F3A-4F8B-8CAE-5316F839428B}" type="pres">
      <dgm:prSet presAssocID="{34CF2363-955A-4A47-87AD-6731B0B05C7D}" presName="hierChild2" presStyleCnt="0"/>
      <dgm:spPr/>
    </dgm:pt>
    <dgm:pt modelId="{FAD69E88-6F9F-488A-958B-5A412E3ADD3A}" type="pres">
      <dgm:prSet presAssocID="{F116DDC0-78DE-47EB-8F95-081443B855F3}" presName="Name37" presStyleLbl="parChTrans1D2" presStyleIdx="0" presStyleCnt="3"/>
      <dgm:spPr/>
      <dgm:t>
        <a:bodyPr/>
        <a:lstStyle/>
        <a:p>
          <a:endParaRPr lang="ru-RU"/>
        </a:p>
      </dgm:t>
    </dgm:pt>
    <dgm:pt modelId="{78EEF734-6058-483D-991F-B80641F1DB26}" type="pres">
      <dgm:prSet presAssocID="{DF729015-6B16-4EB1-9C24-4276D9E9D776}" presName="hierRoot2" presStyleCnt="0">
        <dgm:presLayoutVars>
          <dgm:hierBranch val="init"/>
        </dgm:presLayoutVars>
      </dgm:prSet>
      <dgm:spPr/>
    </dgm:pt>
    <dgm:pt modelId="{01CC3315-20E2-425E-A8B8-870E0CA2E325}" type="pres">
      <dgm:prSet presAssocID="{DF729015-6B16-4EB1-9C24-4276D9E9D776}" presName="rootComposite" presStyleCnt="0"/>
      <dgm:spPr/>
    </dgm:pt>
    <dgm:pt modelId="{964A984E-02B5-424F-B13E-7C2CA9C1B90D}" type="pres">
      <dgm:prSet presAssocID="{DF729015-6B16-4EB1-9C24-4276D9E9D776}" presName="rootText" presStyleLbl="node2" presStyleIdx="0" presStyleCnt="3" custScaleX="127409" custScaleY="13777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5648E57-7F7E-492E-A599-356AF8E81201}" type="pres">
      <dgm:prSet presAssocID="{DF729015-6B16-4EB1-9C24-4276D9E9D776}" presName="rootConnector" presStyleLbl="node2" presStyleIdx="0" presStyleCnt="3"/>
      <dgm:spPr/>
      <dgm:t>
        <a:bodyPr/>
        <a:lstStyle/>
        <a:p>
          <a:endParaRPr lang="ru-RU"/>
        </a:p>
      </dgm:t>
    </dgm:pt>
    <dgm:pt modelId="{60DAF0C2-9A81-4E1E-B76E-32521B5425C4}" type="pres">
      <dgm:prSet presAssocID="{DF729015-6B16-4EB1-9C24-4276D9E9D776}" presName="hierChild4" presStyleCnt="0"/>
      <dgm:spPr/>
    </dgm:pt>
    <dgm:pt modelId="{7B6F55C3-9190-4BF2-BF0C-60ABE10B13BC}" type="pres">
      <dgm:prSet presAssocID="{DF729015-6B16-4EB1-9C24-4276D9E9D776}" presName="hierChild5" presStyleCnt="0"/>
      <dgm:spPr/>
    </dgm:pt>
    <dgm:pt modelId="{455C22E7-37A9-4F9F-88B3-69C5B91E56C1}" type="pres">
      <dgm:prSet presAssocID="{990A5790-1DB9-42A9-89CC-EBC4488B1A7C}" presName="Name37" presStyleLbl="parChTrans1D2" presStyleIdx="1" presStyleCnt="3"/>
      <dgm:spPr/>
      <dgm:t>
        <a:bodyPr/>
        <a:lstStyle/>
        <a:p>
          <a:endParaRPr lang="ru-RU"/>
        </a:p>
      </dgm:t>
    </dgm:pt>
    <dgm:pt modelId="{8C1CCB20-B05C-441A-917F-8F0BC4C4B8EB}" type="pres">
      <dgm:prSet presAssocID="{0211CFE4-9B39-4811-842E-116C7DEAB0DE}" presName="hierRoot2" presStyleCnt="0">
        <dgm:presLayoutVars>
          <dgm:hierBranch val="init"/>
        </dgm:presLayoutVars>
      </dgm:prSet>
      <dgm:spPr/>
    </dgm:pt>
    <dgm:pt modelId="{4F6F5B6A-BAE7-469E-8FB7-510AA7716A8C}" type="pres">
      <dgm:prSet presAssocID="{0211CFE4-9B39-4811-842E-116C7DEAB0DE}" presName="rootComposite" presStyleCnt="0"/>
      <dgm:spPr/>
    </dgm:pt>
    <dgm:pt modelId="{313ECA96-12B2-4625-BDE2-6EEE8CEE1E9E}" type="pres">
      <dgm:prSet presAssocID="{0211CFE4-9B39-4811-842E-116C7DEAB0DE}" presName="rootText" presStyleLbl="node2" presStyleIdx="1" presStyleCnt="3" custScaleX="112973" custScaleY="13423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15F2C56-AD82-4C6B-8AC1-12442DE6224D}" type="pres">
      <dgm:prSet presAssocID="{0211CFE4-9B39-4811-842E-116C7DEAB0DE}" presName="rootConnector" presStyleLbl="node2" presStyleIdx="1" presStyleCnt="3"/>
      <dgm:spPr/>
      <dgm:t>
        <a:bodyPr/>
        <a:lstStyle/>
        <a:p>
          <a:endParaRPr lang="ru-RU"/>
        </a:p>
      </dgm:t>
    </dgm:pt>
    <dgm:pt modelId="{CA24DCA4-5910-495D-AE33-2D74CA6A41CF}" type="pres">
      <dgm:prSet presAssocID="{0211CFE4-9B39-4811-842E-116C7DEAB0DE}" presName="hierChild4" presStyleCnt="0"/>
      <dgm:spPr/>
    </dgm:pt>
    <dgm:pt modelId="{385605AC-F86B-498B-AC97-D9B9AB2AB264}" type="pres">
      <dgm:prSet presAssocID="{0211CFE4-9B39-4811-842E-116C7DEAB0DE}" presName="hierChild5" presStyleCnt="0"/>
      <dgm:spPr/>
    </dgm:pt>
    <dgm:pt modelId="{A2F5A121-38B9-41BB-9538-D5DDBC4C6238}" type="pres">
      <dgm:prSet presAssocID="{13E4774A-0E9D-453F-A236-BA92A2D7850C}" presName="Name37" presStyleLbl="parChTrans1D2" presStyleIdx="2" presStyleCnt="3"/>
      <dgm:spPr/>
      <dgm:t>
        <a:bodyPr/>
        <a:lstStyle/>
        <a:p>
          <a:endParaRPr lang="ru-RU"/>
        </a:p>
      </dgm:t>
    </dgm:pt>
    <dgm:pt modelId="{42199711-DEFD-412C-809B-46A5E44FB0DF}" type="pres">
      <dgm:prSet presAssocID="{032A2A5E-71A3-446B-B583-71BE795D79AE}" presName="hierRoot2" presStyleCnt="0">
        <dgm:presLayoutVars>
          <dgm:hierBranch val="init"/>
        </dgm:presLayoutVars>
      </dgm:prSet>
      <dgm:spPr/>
    </dgm:pt>
    <dgm:pt modelId="{6908A7F6-C24A-4E78-BB96-AFB365E3234D}" type="pres">
      <dgm:prSet presAssocID="{032A2A5E-71A3-446B-B583-71BE795D79AE}" presName="rootComposite" presStyleCnt="0"/>
      <dgm:spPr/>
    </dgm:pt>
    <dgm:pt modelId="{74C43BF9-4FB1-4DBF-9553-1540E4A43737}" type="pres">
      <dgm:prSet presAssocID="{032A2A5E-71A3-446B-B583-71BE795D79AE}" presName="rootText" presStyleLbl="node2" presStyleIdx="2" presStyleCnt="3" custScaleX="146001" custScaleY="13185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D922BD5-398D-4FB2-802D-2A955B64E020}" type="pres">
      <dgm:prSet presAssocID="{032A2A5E-71A3-446B-B583-71BE795D79AE}" presName="rootConnector" presStyleLbl="node2" presStyleIdx="2" presStyleCnt="3"/>
      <dgm:spPr/>
      <dgm:t>
        <a:bodyPr/>
        <a:lstStyle/>
        <a:p>
          <a:endParaRPr lang="ru-RU"/>
        </a:p>
      </dgm:t>
    </dgm:pt>
    <dgm:pt modelId="{A4922227-9B00-4332-93D9-1E750D7B83B9}" type="pres">
      <dgm:prSet presAssocID="{032A2A5E-71A3-446B-B583-71BE795D79AE}" presName="hierChild4" presStyleCnt="0"/>
      <dgm:spPr/>
    </dgm:pt>
    <dgm:pt modelId="{08A92E57-B064-4407-8573-33FC23A164AB}" type="pres">
      <dgm:prSet presAssocID="{032A2A5E-71A3-446B-B583-71BE795D79AE}" presName="hierChild5" presStyleCnt="0"/>
      <dgm:spPr/>
    </dgm:pt>
    <dgm:pt modelId="{EB9F6F90-9E9A-4499-BF53-612FBFB9885C}" type="pres">
      <dgm:prSet presAssocID="{34CF2363-955A-4A47-87AD-6731B0B05C7D}" presName="hierChild3" presStyleCnt="0"/>
      <dgm:spPr/>
    </dgm:pt>
  </dgm:ptLst>
  <dgm:cxnLst>
    <dgm:cxn modelId="{DEA56065-D666-4718-8337-99C8C38B3928}" type="presOf" srcId="{34CF2363-955A-4A47-87AD-6731B0B05C7D}" destId="{95E2C531-F4A1-44E9-B9C2-56B6BEF61A32}" srcOrd="1" destOrd="0" presId="urn:microsoft.com/office/officeart/2005/8/layout/orgChart1"/>
    <dgm:cxn modelId="{59D75236-38C3-4BE8-A353-D1E30DBDB98A}" type="presOf" srcId="{990A5790-1DB9-42A9-89CC-EBC4488B1A7C}" destId="{455C22E7-37A9-4F9F-88B3-69C5B91E56C1}" srcOrd="0" destOrd="0" presId="urn:microsoft.com/office/officeart/2005/8/layout/orgChart1"/>
    <dgm:cxn modelId="{A682AF2A-58F3-41AC-836B-FC8C063FB41E}" type="presOf" srcId="{13E4774A-0E9D-453F-A236-BA92A2D7850C}" destId="{A2F5A121-38B9-41BB-9538-D5DDBC4C6238}" srcOrd="0" destOrd="0" presId="urn:microsoft.com/office/officeart/2005/8/layout/orgChart1"/>
    <dgm:cxn modelId="{D71289AC-CFDB-4335-A80A-7A91759F278B}" type="presOf" srcId="{032A2A5E-71A3-446B-B583-71BE795D79AE}" destId="{0D922BD5-398D-4FB2-802D-2A955B64E020}" srcOrd="1" destOrd="0" presId="urn:microsoft.com/office/officeart/2005/8/layout/orgChart1"/>
    <dgm:cxn modelId="{B8E283D6-3810-4792-8C3B-EA99CE89F175}" srcId="{3FA54DC6-1E42-4201-B6ED-5B18775D73CD}" destId="{34CF2363-955A-4A47-87AD-6731B0B05C7D}" srcOrd="0" destOrd="0" parTransId="{F8405D5C-DB98-4910-B6D4-1962CFFD8FC5}" sibTransId="{FE0AA780-18D3-4DE8-8E62-7BEAB82E8F3F}"/>
    <dgm:cxn modelId="{70AB8A89-5C68-4880-A6F9-161F93AD6461}" srcId="{34CF2363-955A-4A47-87AD-6731B0B05C7D}" destId="{DF729015-6B16-4EB1-9C24-4276D9E9D776}" srcOrd="0" destOrd="0" parTransId="{F116DDC0-78DE-47EB-8F95-081443B855F3}" sibTransId="{27BCBD7C-8866-442D-9696-B01844AE70E9}"/>
    <dgm:cxn modelId="{A6B3CB60-39E3-415F-A546-8DA799057C3B}" type="presOf" srcId="{3FA54DC6-1E42-4201-B6ED-5B18775D73CD}" destId="{B3A815DC-90AD-44F7-9ED0-6B4D48B2B939}" srcOrd="0" destOrd="0" presId="urn:microsoft.com/office/officeart/2005/8/layout/orgChart1"/>
    <dgm:cxn modelId="{223256C2-0155-4E67-A431-4CA88BF5FA45}" srcId="{34CF2363-955A-4A47-87AD-6731B0B05C7D}" destId="{0211CFE4-9B39-4811-842E-116C7DEAB0DE}" srcOrd="1" destOrd="0" parTransId="{990A5790-1DB9-42A9-89CC-EBC4488B1A7C}" sibTransId="{45F6F2F4-0B21-404D-9D50-6AC0B886A66D}"/>
    <dgm:cxn modelId="{53253CE0-1D90-4CB7-B23B-6A0FC34A1850}" type="presOf" srcId="{DF729015-6B16-4EB1-9C24-4276D9E9D776}" destId="{964A984E-02B5-424F-B13E-7C2CA9C1B90D}" srcOrd="0" destOrd="0" presId="urn:microsoft.com/office/officeart/2005/8/layout/orgChart1"/>
    <dgm:cxn modelId="{168E515D-718B-4E14-887A-E4C60082C020}" type="presOf" srcId="{34CF2363-955A-4A47-87AD-6731B0B05C7D}" destId="{757B4FBA-35E8-4CB4-B6B3-455161356543}" srcOrd="0" destOrd="0" presId="urn:microsoft.com/office/officeart/2005/8/layout/orgChart1"/>
    <dgm:cxn modelId="{EE33C267-D001-4F95-8197-AE87098B5399}" type="presOf" srcId="{032A2A5E-71A3-446B-B583-71BE795D79AE}" destId="{74C43BF9-4FB1-4DBF-9553-1540E4A43737}" srcOrd="0" destOrd="0" presId="urn:microsoft.com/office/officeart/2005/8/layout/orgChart1"/>
    <dgm:cxn modelId="{8370EAA0-6DE3-444C-8C8A-C623FC6D88A7}" type="presOf" srcId="{DF729015-6B16-4EB1-9C24-4276D9E9D776}" destId="{15648E57-7F7E-492E-A599-356AF8E81201}" srcOrd="1" destOrd="0" presId="urn:microsoft.com/office/officeart/2005/8/layout/orgChart1"/>
    <dgm:cxn modelId="{4871AA22-01EB-4EC6-AE90-E4108A5BB00D}" srcId="{34CF2363-955A-4A47-87AD-6731B0B05C7D}" destId="{032A2A5E-71A3-446B-B583-71BE795D79AE}" srcOrd="2" destOrd="0" parTransId="{13E4774A-0E9D-453F-A236-BA92A2D7850C}" sibTransId="{51484EEF-8B15-4C01-B851-E63DCD854577}"/>
    <dgm:cxn modelId="{ED686749-49FF-4D8A-8F29-B2DE632E22E5}" type="presOf" srcId="{0211CFE4-9B39-4811-842E-116C7DEAB0DE}" destId="{215F2C56-AD82-4C6B-8AC1-12442DE6224D}" srcOrd="1" destOrd="0" presId="urn:microsoft.com/office/officeart/2005/8/layout/orgChart1"/>
    <dgm:cxn modelId="{399BC6F8-E7D8-4B80-BF7D-150835840F0D}" type="presOf" srcId="{0211CFE4-9B39-4811-842E-116C7DEAB0DE}" destId="{313ECA96-12B2-4625-BDE2-6EEE8CEE1E9E}" srcOrd="0" destOrd="0" presId="urn:microsoft.com/office/officeart/2005/8/layout/orgChart1"/>
    <dgm:cxn modelId="{216E3D75-3116-4EA5-9E69-6508F1FCBA34}" type="presOf" srcId="{F116DDC0-78DE-47EB-8F95-081443B855F3}" destId="{FAD69E88-6F9F-488A-958B-5A412E3ADD3A}" srcOrd="0" destOrd="0" presId="urn:microsoft.com/office/officeart/2005/8/layout/orgChart1"/>
    <dgm:cxn modelId="{982492D6-561E-422F-98C9-4BDCCA56EEB4}" type="presParOf" srcId="{B3A815DC-90AD-44F7-9ED0-6B4D48B2B939}" destId="{C8315362-BECF-443B-B46D-211B21D6AEEB}" srcOrd="0" destOrd="0" presId="urn:microsoft.com/office/officeart/2005/8/layout/orgChart1"/>
    <dgm:cxn modelId="{FF6647C0-CFC3-4CD9-B5AD-B74B5100A4E9}" type="presParOf" srcId="{C8315362-BECF-443B-B46D-211B21D6AEEB}" destId="{7011F29C-FDE8-4B34-A626-03F282EB67A5}" srcOrd="0" destOrd="0" presId="urn:microsoft.com/office/officeart/2005/8/layout/orgChart1"/>
    <dgm:cxn modelId="{EE4F2395-BC82-4BFD-A3CF-A61AEC0644C1}" type="presParOf" srcId="{7011F29C-FDE8-4B34-A626-03F282EB67A5}" destId="{757B4FBA-35E8-4CB4-B6B3-455161356543}" srcOrd="0" destOrd="0" presId="urn:microsoft.com/office/officeart/2005/8/layout/orgChart1"/>
    <dgm:cxn modelId="{38D9CF0C-73AD-462F-BCDC-295324319536}" type="presParOf" srcId="{7011F29C-FDE8-4B34-A626-03F282EB67A5}" destId="{95E2C531-F4A1-44E9-B9C2-56B6BEF61A32}" srcOrd="1" destOrd="0" presId="urn:microsoft.com/office/officeart/2005/8/layout/orgChart1"/>
    <dgm:cxn modelId="{1D59ECBD-2E89-4347-80EF-7D2AE329788F}" type="presParOf" srcId="{C8315362-BECF-443B-B46D-211B21D6AEEB}" destId="{E674E798-0F3A-4F8B-8CAE-5316F839428B}" srcOrd="1" destOrd="0" presId="urn:microsoft.com/office/officeart/2005/8/layout/orgChart1"/>
    <dgm:cxn modelId="{9DB1AAEF-6466-45E3-928E-7505C89C27E5}" type="presParOf" srcId="{E674E798-0F3A-4F8B-8CAE-5316F839428B}" destId="{FAD69E88-6F9F-488A-958B-5A412E3ADD3A}" srcOrd="0" destOrd="0" presId="urn:microsoft.com/office/officeart/2005/8/layout/orgChart1"/>
    <dgm:cxn modelId="{8F4DD4C2-A056-4D14-9950-0F4B9EEEF0D5}" type="presParOf" srcId="{E674E798-0F3A-4F8B-8CAE-5316F839428B}" destId="{78EEF734-6058-483D-991F-B80641F1DB26}" srcOrd="1" destOrd="0" presId="urn:microsoft.com/office/officeart/2005/8/layout/orgChart1"/>
    <dgm:cxn modelId="{10F3BC00-A47C-429E-869B-750122D957DD}" type="presParOf" srcId="{78EEF734-6058-483D-991F-B80641F1DB26}" destId="{01CC3315-20E2-425E-A8B8-870E0CA2E325}" srcOrd="0" destOrd="0" presId="urn:microsoft.com/office/officeart/2005/8/layout/orgChart1"/>
    <dgm:cxn modelId="{38EDA455-BE51-4D1D-86A9-8F4B790E3D3E}" type="presParOf" srcId="{01CC3315-20E2-425E-A8B8-870E0CA2E325}" destId="{964A984E-02B5-424F-B13E-7C2CA9C1B90D}" srcOrd="0" destOrd="0" presId="urn:microsoft.com/office/officeart/2005/8/layout/orgChart1"/>
    <dgm:cxn modelId="{005D51C8-6669-46F9-83F8-ADB66BD6B360}" type="presParOf" srcId="{01CC3315-20E2-425E-A8B8-870E0CA2E325}" destId="{15648E57-7F7E-492E-A599-356AF8E81201}" srcOrd="1" destOrd="0" presId="urn:microsoft.com/office/officeart/2005/8/layout/orgChart1"/>
    <dgm:cxn modelId="{838CBAA7-802A-4F7A-B783-22A5A5B3B3D9}" type="presParOf" srcId="{78EEF734-6058-483D-991F-B80641F1DB26}" destId="{60DAF0C2-9A81-4E1E-B76E-32521B5425C4}" srcOrd="1" destOrd="0" presId="urn:microsoft.com/office/officeart/2005/8/layout/orgChart1"/>
    <dgm:cxn modelId="{C2FAD7F5-F09B-4D7E-AB48-CA8A25076663}" type="presParOf" srcId="{78EEF734-6058-483D-991F-B80641F1DB26}" destId="{7B6F55C3-9190-4BF2-BF0C-60ABE10B13BC}" srcOrd="2" destOrd="0" presId="urn:microsoft.com/office/officeart/2005/8/layout/orgChart1"/>
    <dgm:cxn modelId="{F2F77A8A-E710-4DB5-BEB3-A35473B73588}" type="presParOf" srcId="{E674E798-0F3A-4F8B-8CAE-5316F839428B}" destId="{455C22E7-37A9-4F9F-88B3-69C5B91E56C1}" srcOrd="2" destOrd="0" presId="urn:microsoft.com/office/officeart/2005/8/layout/orgChart1"/>
    <dgm:cxn modelId="{3B8D4D7A-DEC9-46F1-BDE2-A13C427D6B98}" type="presParOf" srcId="{E674E798-0F3A-4F8B-8CAE-5316F839428B}" destId="{8C1CCB20-B05C-441A-917F-8F0BC4C4B8EB}" srcOrd="3" destOrd="0" presId="urn:microsoft.com/office/officeart/2005/8/layout/orgChart1"/>
    <dgm:cxn modelId="{DFFEBE3F-6459-463F-9930-5465A2338125}" type="presParOf" srcId="{8C1CCB20-B05C-441A-917F-8F0BC4C4B8EB}" destId="{4F6F5B6A-BAE7-469E-8FB7-510AA7716A8C}" srcOrd="0" destOrd="0" presId="urn:microsoft.com/office/officeart/2005/8/layout/orgChart1"/>
    <dgm:cxn modelId="{809310B9-2C72-4FA2-AEFA-50E81115206F}" type="presParOf" srcId="{4F6F5B6A-BAE7-469E-8FB7-510AA7716A8C}" destId="{313ECA96-12B2-4625-BDE2-6EEE8CEE1E9E}" srcOrd="0" destOrd="0" presId="urn:microsoft.com/office/officeart/2005/8/layout/orgChart1"/>
    <dgm:cxn modelId="{7603A932-BD6F-48F3-98C2-19F8222023CE}" type="presParOf" srcId="{4F6F5B6A-BAE7-469E-8FB7-510AA7716A8C}" destId="{215F2C56-AD82-4C6B-8AC1-12442DE6224D}" srcOrd="1" destOrd="0" presId="urn:microsoft.com/office/officeart/2005/8/layout/orgChart1"/>
    <dgm:cxn modelId="{FD076473-A234-4775-9D95-5A8CF7733268}" type="presParOf" srcId="{8C1CCB20-B05C-441A-917F-8F0BC4C4B8EB}" destId="{CA24DCA4-5910-495D-AE33-2D74CA6A41CF}" srcOrd="1" destOrd="0" presId="urn:microsoft.com/office/officeart/2005/8/layout/orgChart1"/>
    <dgm:cxn modelId="{CE21B7EC-C984-4ED6-AE5F-9F64E072408A}" type="presParOf" srcId="{8C1CCB20-B05C-441A-917F-8F0BC4C4B8EB}" destId="{385605AC-F86B-498B-AC97-D9B9AB2AB264}" srcOrd="2" destOrd="0" presId="urn:microsoft.com/office/officeart/2005/8/layout/orgChart1"/>
    <dgm:cxn modelId="{B3A4CCB4-D44F-4ACF-8501-041B97BFF97B}" type="presParOf" srcId="{E674E798-0F3A-4F8B-8CAE-5316F839428B}" destId="{A2F5A121-38B9-41BB-9538-D5DDBC4C6238}" srcOrd="4" destOrd="0" presId="urn:microsoft.com/office/officeart/2005/8/layout/orgChart1"/>
    <dgm:cxn modelId="{FD545A94-7AE4-49A3-8712-04C7A7A5C422}" type="presParOf" srcId="{E674E798-0F3A-4F8B-8CAE-5316F839428B}" destId="{42199711-DEFD-412C-809B-46A5E44FB0DF}" srcOrd="5" destOrd="0" presId="urn:microsoft.com/office/officeart/2005/8/layout/orgChart1"/>
    <dgm:cxn modelId="{58EAEA97-19E6-427A-A868-87D14AC9D1C3}" type="presParOf" srcId="{42199711-DEFD-412C-809B-46A5E44FB0DF}" destId="{6908A7F6-C24A-4E78-BB96-AFB365E3234D}" srcOrd="0" destOrd="0" presId="urn:microsoft.com/office/officeart/2005/8/layout/orgChart1"/>
    <dgm:cxn modelId="{6FB12B7A-C94A-462D-BE44-5B9AB69C98E9}" type="presParOf" srcId="{6908A7F6-C24A-4E78-BB96-AFB365E3234D}" destId="{74C43BF9-4FB1-4DBF-9553-1540E4A43737}" srcOrd="0" destOrd="0" presId="urn:microsoft.com/office/officeart/2005/8/layout/orgChart1"/>
    <dgm:cxn modelId="{D42D5223-19FA-4C2C-96AA-0429CADC6D8D}" type="presParOf" srcId="{6908A7F6-C24A-4E78-BB96-AFB365E3234D}" destId="{0D922BD5-398D-4FB2-802D-2A955B64E020}" srcOrd="1" destOrd="0" presId="urn:microsoft.com/office/officeart/2005/8/layout/orgChart1"/>
    <dgm:cxn modelId="{8BFCA492-6622-4D19-A7E1-2D95408D3C7D}" type="presParOf" srcId="{42199711-DEFD-412C-809B-46A5E44FB0DF}" destId="{A4922227-9B00-4332-93D9-1E750D7B83B9}" srcOrd="1" destOrd="0" presId="urn:microsoft.com/office/officeart/2005/8/layout/orgChart1"/>
    <dgm:cxn modelId="{7691E1B1-7D1C-45D2-971A-0BC996526B30}" type="presParOf" srcId="{42199711-DEFD-412C-809B-46A5E44FB0DF}" destId="{08A92E57-B064-4407-8573-33FC23A164AB}" srcOrd="2" destOrd="0" presId="urn:microsoft.com/office/officeart/2005/8/layout/orgChart1"/>
    <dgm:cxn modelId="{DB29E846-4548-4433-8595-3CA6457B7AD4}" type="presParOf" srcId="{C8315362-BECF-443B-B46D-211B21D6AEEB}" destId="{EB9F6F90-9E9A-4499-BF53-612FBFB9885C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6C467F72-3AC6-4CBD-A0A6-9FD264DEAE1B}" type="doc">
      <dgm:prSet loTypeId="urn:microsoft.com/office/officeart/2005/8/layout/radial2" loCatId="relationship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A44B5B4-AD72-4B02-BDD5-62A79BB023FE}">
      <dgm:prSet phldrT="[Текст]"/>
      <dgm:spPr/>
      <dgm:t>
        <a:bodyPr/>
        <a:lstStyle/>
        <a:p>
          <a:r>
            <a:rPr lang="be-BY" b="1" dirty="0" smtClean="0">
              <a:latin typeface="Times New Roman" pitchFamily="18" charset="0"/>
              <a:cs typeface="Times New Roman" pitchFamily="18" charset="0"/>
            </a:rPr>
            <a:t>Змагар</a:t>
          </a:r>
          <a:endParaRPr lang="ru-RU" b="1" dirty="0">
            <a:latin typeface="Times New Roman" pitchFamily="18" charset="0"/>
            <a:cs typeface="Times New Roman" pitchFamily="18" charset="0"/>
          </a:endParaRPr>
        </a:p>
      </dgm:t>
    </dgm:pt>
    <dgm:pt modelId="{65C4BADC-85AC-4370-84EF-0E99B32E1E55}" type="parTrans" cxnId="{623E8A88-6235-4C38-A0F7-3F6928A1EEFD}">
      <dgm:prSet/>
      <dgm:spPr/>
      <dgm:t>
        <a:bodyPr/>
        <a:lstStyle/>
        <a:p>
          <a:endParaRPr lang="ru-RU"/>
        </a:p>
      </dgm:t>
    </dgm:pt>
    <dgm:pt modelId="{93F9BC71-8B9B-45EA-AAA4-6CB35269D205}" type="sibTrans" cxnId="{623E8A88-6235-4C38-A0F7-3F6928A1EEFD}">
      <dgm:prSet/>
      <dgm:spPr/>
      <dgm:t>
        <a:bodyPr/>
        <a:lstStyle/>
        <a:p>
          <a:endParaRPr lang="ru-RU"/>
        </a:p>
      </dgm:t>
    </dgm:pt>
    <dgm:pt modelId="{CE1AAC57-A0FF-4992-AF23-FA2067446D6A}">
      <dgm:prSet phldrT="[Текст]" phldr="1"/>
      <dgm:spPr/>
      <dgm:t>
        <a:bodyPr/>
        <a:lstStyle/>
        <a:p>
          <a:endParaRPr lang="ru-RU" dirty="0"/>
        </a:p>
      </dgm:t>
    </dgm:pt>
    <dgm:pt modelId="{029BF273-7B73-44C0-9C11-4B879CEB1336}" type="parTrans" cxnId="{376A2CE8-F25C-4618-98C5-AC5494F47609}">
      <dgm:prSet/>
      <dgm:spPr/>
      <dgm:t>
        <a:bodyPr/>
        <a:lstStyle/>
        <a:p>
          <a:endParaRPr lang="ru-RU"/>
        </a:p>
      </dgm:t>
    </dgm:pt>
    <dgm:pt modelId="{5F03E395-AC7C-4AFD-9F00-AC37124AE918}" type="sibTrans" cxnId="{376A2CE8-F25C-4618-98C5-AC5494F47609}">
      <dgm:prSet/>
      <dgm:spPr/>
      <dgm:t>
        <a:bodyPr/>
        <a:lstStyle/>
        <a:p>
          <a:endParaRPr lang="ru-RU"/>
        </a:p>
      </dgm:t>
    </dgm:pt>
    <dgm:pt modelId="{1C9287FB-A9BF-4492-B995-D9185716BC49}">
      <dgm:prSet phldrT="[Текст]" phldr="1"/>
      <dgm:spPr/>
      <dgm:t>
        <a:bodyPr/>
        <a:lstStyle/>
        <a:p>
          <a:endParaRPr lang="ru-RU" dirty="0"/>
        </a:p>
      </dgm:t>
    </dgm:pt>
    <dgm:pt modelId="{4B472CD3-8977-40D5-B318-9337E9C183E4}" type="parTrans" cxnId="{5D28B05A-A3B6-4FFD-86B8-01B83B509A95}">
      <dgm:prSet/>
      <dgm:spPr/>
      <dgm:t>
        <a:bodyPr/>
        <a:lstStyle/>
        <a:p>
          <a:endParaRPr lang="ru-RU"/>
        </a:p>
      </dgm:t>
    </dgm:pt>
    <dgm:pt modelId="{E1012BC1-3672-455A-B278-F60AE5F75D94}" type="sibTrans" cxnId="{5D28B05A-A3B6-4FFD-86B8-01B83B509A95}">
      <dgm:prSet/>
      <dgm:spPr/>
      <dgm:t>
        <a:bodyPr/>
        <a:lstStyle/>
        <a:p>
          <a:endParaRPr lang="ru-RU"/>
        </a:p>
      </dgm:t>
    </dgm:pt>
    <dgm:pt modelId="{264416DF-CE9E-4DB0-B26B-2B22B47B7BE5}">
      <dgm:prSet phldrT="[Текст]"/>
      <dgm:spPr/>
      <dgm:t>
        <a:bodyPr/>
        <a:lstStyle/>
        <a:p>
          <a:r>
            <a:rPr lang="be-BY" b="1" dirty="0" smtClean="0">
              <a:latin typeface="Times New Roman" pitchFamily="18" charset="0"/>
              <a:cs typeface="Times New Roman" pitchFamily="18" charset="0"/>
            </a:rPr>
            <a:t>Барацьбіт</a:t>
          </a:r>
          <a:endParaRPr lang="ru-RU" b="1" dirty="0">
            <a:latin typeface="Times New Roman" pitchFamily="18" charset="0"/>
            <a:cs typeface="Times New Roman" pitchFamily="18" charset="0"/>
          </a:endParaRPr>
        </a:p>
      </dgm:t>
    </dgm:pt>
    <dgm:pt modelId="{9BB82E80-1A11-4C9E-9DD1-6A1E6B8BE587}" type="parTrans" cxnId="{90E20874-C19E-4C14-A81D-B7465C74367A}">
      <dgm:prSet/>
      <dgm:spPr/>
      <dgm:t>
        <a:bodyPr/>
        <a:lstStyle/>
        <a:p>
          <a:endParaRPr lang="ru-RU"/>
        </a:p>
      </dgm:t>
    </dgm:pt>
    <dgm:pt modelId="{5F743099-5FE9-4C28-861C-C67548A4C552}" type="sibTrans" cxnId="{90E20874-C19E-4C14-A81D-B7465C74367A}">
      <dgm:prSet/>
      <dgm:spPr/>
      <dgm:t>
        <a:bodyPr/>
        <a:lstStyle/>
        <a:p>
          <a:endParaRPr lang="ru-RU"/>
        </a:p>
      </dgm:t>
    </dgm:pt>
    <dgm:pt modelId="{AE9255F7-2A79-4284-A051-682AB6F19192}">
      <dgm:prSet phldrT="[Текст]" phldr="1"/>
      <dgm:spPr/>
      <dgm:t>
        <a:bodyPr/>
        <a:lstStyle/>
        <a:p>
          <a:endParaRPr lang="ru-RU"/>
        </a:p>
      </dgm:t>
    </dgm:pt>
    <dgm:pt modelId="{486EEBB2-7FBB-48B6-A3FE-73A090979EEB}" type="parTrans" cxnId="{4DCADF99-B033-4FE3-BDCC-9C54E5A6BC40}">
      <dgm:prSet/>
      <dgm:spPr/>
      <dgm:t>
        <a:bodyPr/>
        <a:lstStyle/>
        <a:p>
          <a:endParaRPr lang="ru-RU"/>
        </a:p>
      </dgm:t>
    </dgm:pt>
    <dgm:pt modelId="{2A024CB9-D2FE-42F5-9945-E3531F2A5ABA}" type="sibTrans" cxnId="{4DCADF99-B033-4FE3-BDCC-9C54E5A6BC40}">
      <dgm:prSet/>
      <dgm:spPr/>
      <dgm:t>
        <a:bodyPr/>
        <a:lstStyle/>
        <a:p>
          <a:endParaRPr lang="ru-RU"/>
        </a:p>
      </dgm:t>
    </dgm:pt>
    <dgm:pt modelId="{ED54BA73-A915-4D1F-AC4B-CCD5D130CEE8}">
      <dgm:prSet phldrT="[Текст]" phldr="1"/>
      <dgm:spPr/>
      <dgm:t>
        <a:bodyPr/>
        <a:lstStyle/>
        <a:p>
          <a:endParaRPr lang="ru-RU" dirty="0"/>
        </a:p>
      </dgm:t>
    </dgm:pt>
    <dgm:pt modelId="{488FEF48-5FCE-4254-9419-3C92E2A35159}" type="parTrans" cxnId="{938CAB77-A31D-46D1-9583-679C4400F3B2}">
      <dgm:prSet/>
      <dgm:spPr/>
      <dgm:t>
        <a:bodyPr/>
        <a:lstStyle/>
        <a:p>
          <a:endParaRPr lang="ru-RU"/>
        </a:p>
      </dgm:t>
    </dgm:pt>
    <dgm:pt modelId="{8D68C238-EB32-4BF4-B540-2A6B8D67D816}" type="sibTrans" cxnId="{938CAB77-A31D-46D1-9583-679C4400F3B2}">
      <dgm:prSet/>
      <dgm:spPr/>
      <dgm:t>
        <a:bodyPr/>
        <a:lstStyle/>
        <a:p>
          <a:endParaRPr lang="ru-RU"/>
        </a:p>
      </dgm:t>
    </dgm:pt>
    <dgm:pt modelId="{7C647A09-7A34-4D42-B1E0-10649C2F0E00}">
      <dgm:prSet phldrT="[Текст]"/>
      <dgm:spPr/>
      <dgm:t>
        <a:bodyPr/>
        <a:lstStyle/>
        <a:p>
          <a:r>
            <a:rPr lang="be-BY" b="1" dirty="0" smtClean="0">
              <a:latin typeface="Times New Roman" pitchFamily="18" charset="0"/>
              <a:cs typeface="Times New Roman" pitchFamily="18" charset="0"/>
            </a:rPr>
            <a:t>Смелая,</a:t>
          </a:r>
        </a:p>
        <a:p>
          <a:r>
            <a:rPr lang="be-BY" b="1" dirty="0" smtClean="0">
              <a:latin typeface="Times New Roman" pitchFamily="18" charset="0"/>
              <a:cs typeface="Times New Roman" pitchFamily="18" charset="0"/>
            </a:rPr>
            <a:t>рашучая</a:t>
          </a:r>
          <a:endParaRPr lang="ru-RU" b="1" dirty="0">
            <a:latin typeface="Times New Roman" pitchFamily="18" charset="0"/>
            <a:cs typeface="Times New Roman" pitchFamily="18" charset="0"/>
          </a:endParaRPr>
        </a:p>
      </dgm:t>
    </dgm:pt>
    <dgm:pt modelId="{D8423D69-4BCA-44CE-96FE-A0C6A46A7D30}" type="parTrans" cxnId="{069382C8-F890-48F3-8630-69FE07E025DF}">
      <dgm:prSet/>
      <dgm:spPr/>
      <dgm:t>
        <a:bodyPr/>
        <a:lstStyle/>
        <a:p>
          <a:endParaRPr lang="ru-RU"/>
        </a:p>
      </dgm:t>
    </dgm:pt>
    <dgm:pt modelId="{5F275B6A-91BA-4029-A432-2DB500A556C0}" type="sibTrans" cxnId="{069382C8-F890-48F3-8630-69FE07E025DF}">
      <dgm:prSet/>
      <dgm:spPr/>
      <dgm:t>
        <a:bodyPr/>
        <a:lstStyle/>
        <a:p>
          <a:endParaRPr lang="ru-RU"/>
        </a:p>
      </dgm:t>
    </dgm:pt>
    <dgm:pt modelId="{87E695DE-9BC2-4BAD-9BE8-6C54F94C1776}">
      <dgm:prSet phldrT="[Текст]" phldr="1"/>
      <dgm:spPr/>
      <dgm:t>
        <a:bodyPr/>
        <a:lstStyle/>
        <a:p>
          <a:endParaRPr lang="ru-RU" dirty="0"/>
        </a:p>
      </dgm:t>
    </dgm:pt>
    <dgm:pt modelId="{9894B3CF-1A52-4A70-9FE1-8628F018E48F}" type="parTrans" cxnId="{5AE462F5-B81F-4B1A-AB8B-DAF40CB62644}">
      <dgm:prSet/>
      <dgm:spPr/>
      <dgm:t>
        <a:bodyPr/>
        <a:lstStyle/>
        <a:p>
          <a:endParaRPr lang="ru-RU"/>
        </a:p>
      </dgm:t>
    </dgm:pt>
    <dgm:pt modelId="{312A458F-7526-4F46-B6B8-05377F78BD64}" type="sibTrans" cxnId="{5AE462F5-B81F-4B1A-AB8B-DAF40CB62644}">
      <dgm:prSet/>
      <dgm:spPr/>
      <dgm:t>
        <a:bodyPr/>
        <a:lstStyle/>
        <a:p>
          <a:endParaRPr lang="ru-RU"/>
        </a:p>
      </dgm:t>
    </dgm:pt>
    <dgm:pt modelId="{CE577FC7-1E45-4B23-8E06-20BAF146B476}" type="pres">
      <dgm:prSet presAssocID="{6C467F72-3AC6-4CBD-A0A6-9FD264DEAE1B}" presName="composite" presStyleCnt="0">
        <dgm:presLayoutVars>
          <dgm:chMax val="5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36CB86C-17D3-4269-BD27-5E8803EEBA9D}" type="pres">
      <dgm:prSet presAssocID="{6C467F72-3AC6-4CBD-A0A6-9FD264DEAE1B}" presName="cycle" presStyleCnt="0"/>
      <dgm:spPr/>
    </dgm:pt>
    <dgm:pt modelId="{F75E2047-BF19-42F9-99AA-6C0E6F88ACFE}" type="pres">
      <dgm:prSet presAssocID="{6C467F72-3AC6-4CBD-A0A6-9FD264DEAE1B}" presName="centerShape" presStyleCnt="0"/>
      <dgm:spPr/>
    </dgm:pt>
    <dgm:pt modelId="{3627A206-836A-4A05-B0F3-669A76DAB083}" type="pres">
      <dgm:prSet presAssocID="{6C467F72-3AC6-4CBD-A0A6-9FD264DEAE1B}" presName="connSite" presStyleLbl="node1" presStyleIdx="0" presStyleCnt="4"/>
      <dgm:spPr/>
    </dgm:pt>
    <dgm:pt modelId="{88BD9EDC-AE3F-4B12-98EA-6722C8C6F39E}" type="pres">
      <dgm:prSet presAssocID="{6C467F72-3AC6-4CBD-A0A6-9FD264DEAE1B}" presName="visible" presStyleLbl="node1" presStyleIdx="0" presStyleCnt="4"/>
      <dgm:spPr/>
    </dgm:pt>
    <dgm:pt modelId="{89887984-D45C-4ECC-B46D-4B76E92BE3D0}" type="pres">
      <dgm:prSet presAssocID="{65C4BADC-85AC-4370-84EF-0E99B32E1E55}" presName="Name25" presStyleLbl="parChTrans1D1" presStyleIdx="0" presStyleCnt="3"/>
      <dgm:spPr/>
      <dgm:t>
        <a:bodyPr/>
        <a:lstStyle/>
        <a:p>
          <a:endParaRPr lang="ru-RU"/>
        </a:p>
      </dgm:t>
    </dgm:pt>
    <dgm:pt modelId="{942428EA-3E51-4414-9DB6-DFCA0209E4DF}" type="pres">
      <dgm:prSet presAssocID="{CA44B5B4-AD72-4B02-BDD5-62A79BB023FE}" presName="node" presStyleCnt="0"/>
      <dgm:spPr/>
    </dgm:pt>
    <dgm:pt modelId="{D4289B17-EDEB-491F-99F6-C8171F488D28}" type="pres">
      <dgm:prSet presAssocID="{CA44B5B4-AD72-4B02-BDD5-62A79BB023FE}" presName="parentNode" presStyleLbl="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F2C7AF1-9FEE-4A9F-A8EA-1ABFB0DC4C81}" type="pres">
      <dgm:prSet presAssocID="{CA44B5B4-AD72-4B02-BDD5-62A79BB023FE}" presName="childNode" presStyleLbl="revTx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946BC4E-AC8C-43DA-A556-D06E39E517F1}" type="pres">
      <dgm:prSet presAssocID="{9BB82E80-1A11-4C9E-9DD1-6A1E6B8BE587}" presName="Name25" presStyleLbl="parChTrans1D1" presStyleIdx="1" presStyleCnt="3"/>
      <dgm:spPr/>
      <dgm:t>
        <a:bodyPr/>
        <a:lstStyle/>
        <a:p>
          <a:endParaRPr lang="ru-RU"/>
        </a:p>
      </dgm:t>
    </dgm:pt>
    <dgm:pt modelId="{FB3D9E5E-0F6C-4501-824E-F49EE7442DD7}" type="pres">
      <dgm:prSet presAssocID="{264416DF-CE9E-4DB0-B26B-2B22B47B7BE5}" presName="node" presStyleCnt="0"/>
      <dgm:spPr/>
    </dgm:pt>
    <dgm:pt modelId="{60A8EDC3-C923-490B-ABC3-2E5C7F51890F}" type="pres">
      <dgm:prSet presAssocID="{264416DF-CE9E-4DB0-B26B-2B22B47B7BE5}" presName="parentNode" presStyleLbl="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5F43C67-600E-42DB-8BD7-7536F3EF1B9E}" type="pres">
      <dgm:prSet presAssocID="{264416DF-CE9E-4DB0-B26B-2B22B47B7BE5}" presName="childNode" presStyleLbl="revTx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E2C08DB-2F67-454C-91E4-4848B99465E0}" type="pres">
      <dgm:prSet presAssocID="{D8423D69-4BCA-44CE-96FE-A0C6A46A7D30}" presName="Name25" presStyleLbl="parChTrans1D1" presStyleIdx="2" presStyleCnt="3"/>
      <dgm:spPr/>
      <dgm:t>
        <a:bodyPr/>
        <a:lstStyle/>
        <a:p>
          <a:endParaRPr lang="ru-RU"/>
        </a:p>
      </dgm:t>
    </dgm:pt>
    <dgm:pt modelId="{C52A1342-37C7-460F-8DA5-FFABCEA61C8B}" type="pres">
      <dgm:prSet presAssocID="{7C647A09-7A34-4D42-B1E0-10649C2F0E00}" presName="node" presStyleCnt="0"/>
      <dgm:spPr/>
    </dgm:pt>
    <dgm:pt modelId="{6F260D4B-C1CE-4773-8911-2B28E46CEBCB}" type="pres">
      <dgm:prSet presAssocID="{7C647A09-7A34-4D42-B1E0-10649C2F0E00}" presName="parentNode" presStyleLbl="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2EA1AF9-1828-4C38-8137-7E690DDFBD9C}" type="pres">
      <dgm:prSet presAssocID="{7C647A09-7A34-4D42-B1E0-10649C2F0E00}" presName="childNode" presStyleLbl="revTx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15F5F44-164B-432D-8333-6582265EAD39}" type="presOf" srcId="{1C9287FB-A9BF-4492-B995-D9185716BC49}" destId="{8F2C7AF1-9FEE-4A9F-A8EA-1ABFB0DC4C81}" srcOrd="0" destOrd="1" presId="urn:microsoft.com/office/officeart/2005/8/layout/radial2"/>
    <dgm:cxn modelId="{069382C8-F890-48F3-8630-69FE07E025DF}" srcId="{6C467F72-3AC6-4CBD-A0A6-9FD264DEAE1B}" destId="{7C647A09-7A34-4D42-B1E0-10649C2F0E00}" srcOrd="2" destOrd="0" parTransId="{D8423D69-4BCA-44CE-96FE-A0C6A46A7D30}" sibTransId="{5F275B6A-91BA-4029-A432-2DB500A556C0}"/>
    <dgm:cxn modelId="{E73E451A-A9D4-49DB-838B-F9092C4088D9}" type="presOf" srcId="{87E695DE-9BC2-4BAD-9BE8-6C54F94C1776}" destId="{32EA1AF9-1828-4C38-8137-7E690DDFBD9C}" srcOrd="0" destOrd="0" presId="urn:microsoft.com/office/officeart/2005/8/layout/radial2"/>
    <dgm:cxn modelId="{AFC4FB09-B6CE-49AD-886F-40A2CDE4A728}" type="presOf" srcId="{65C4BADC-85AC-4370-84EF-0E99B32E1E55}" destId="{89887984-D45C-4ECC-B46D-4B76E92BE3D0}" srcOrd="0" destOrd="0" presId="urn:microsoft.com/office/officeart/2005/8/layout/radial2"/>
    <dgm:cxn modelId="{626C6486-8FB9-4A8F-AFA9-FEE078252644}" type="presOf" srcId="{7C647A09-7A34-4D42-B1E0-10649C2F0E00}" destId="{6F260D4B-C1CE-4773-8911-2B28E46CEBCB}" srcOrd="0" destOrd="0" presId="urn:microsoft.com/office/officeart/2005/8/layout/radial2"/>
    <dgm:cxn modelId="{623E8A88-6235-4C38-A0F7-3F6928A1EEFD}" srcId="{6C467F72-3AC6-4CBD-A0A6-9FD264DEAE1B}" destId="{CA44B5B4-AD72-4B02-BDD5-62A79BB023FE}" srcOrd="0" destOrd="0" parTransId="{65C4BADC-85AC-4370-84EF-0E99B32E1E55}" sibTransId="{93F9BC71-8B9B-45EA-AAA4-6CB35269D205}"/>
    <dgm:cxn modelId="{6BA829C1-160B-4A8B-A87C-3F32D2EA4641}" type="presOf" srcId="{6C467F72-3AC6-4CBD-A0A6-9FD264DEAE1B}" destId="{CE577FC7-1E45-4B23-8E06-20BAF146B476}" srcOrd="0" destOrd="0" presId="urn:microsoft.com/office/officeart/2005/8/layout/radial2"/>
    <dgm:cxn modelId="{698BF059-8F2F-4109-953E-DA5A94673F9A}" type="presOf" srcId="{CA44B5B4-AD72-4B02-BDD5-62A79BB023FE}" destId="{D4289B17-EDEB-491F-99F6-C8171F488D28}" srcOrd="0" destOrd="0" presId="urn:microsoft.com/office/officeart/2005/8/layout/radial2"/>
    <dgm:cxn modelId="{395792C7-4874-4681-98B5-FFE979EDADFD}" type="presOf" srcId="{CE1AAC57-A0FF-4992-AF23-FA2067446D6A}" destId="{8F2C7AF1-9FEE-4A9F-A8EA-1ABFB0DC4C81}" srcOrd="0" destOrd="0" presId="urn:microsoft.com/office/officeart/2005/8/layout/radial2"/>
    <dgm:cxn modelId="{5D28B05A-A3B6-4FFD-86B8-01B83B509A95}" srcId="{CA44B5B4-AD72-4B02-BDD5-62A79BB023FE}" destId="{1C9287FB-A9BF-4492-B995-D9185716BC49}" srcOrd="1" destOrd="0" parTransId="{4B472CD3-8977-40D5-B318-9337E9C183E4}" sibTransId="{E1012BC1-3672-455A-B278-F60AE5F75D94}"/>
    <dgm:cxn modelId="{C681E626-23AC-447E-B874-4DE82C458821}" type="presOf" srcId="{D8423D69-4BCA-44CE-96FE-A0C6A46A7D30}" destId="{FE2C08DB-2F67-454C-91E4-4848B99465E0}" srcOrd="0" destOrd="0" presId="urn:microsoft.com/office/officeart/2005/8/layout/radial2"/>
    <dgm:cxn modelId="{5F5F5201-B520-4AED-B1AF-344E5F7B872D}" type="presOf" srcId="{9BB82E80-1A11-4C9E-9DD1-6A1E6B8BE587}" destId="{6946BC4E-AC8C-43DA-A556-D06E39E517F1}" srcOrd="0" destOrd="0" presId="urn:microsoft.com/office/officeart/2005/8/layout/radial2"/>
    <dgm:cxn modelId="{846DEA73-2D83-41BA-8349-BC872F61B618}" type="presOf" srcId="{AE9255F7-2A79-4284-A051-682AB6F19192}" destId="{C5F43C67-600E-42DB-8BD7-7536F3EF1B9E}" srcOrd="0" destOrd="0" presId="urn:microsoft.com/office/officeart/2005/8/layout/radial2"/>
    <dgm:cxn modelId="{F1257FF5-7C6B-4056-BC02-DE1AB07EC3A2}" type="presOf" srcId="{ED54BA73-A915-4D1F-AC4B-CCD5D130CEE8}" destId="{C5F43C67-600E-42DB-8BD7-7536F3EF1B9E}" srcOrd="0" destOrd="1" presId="urn:microsoft.com/office/officeart/2005/8/layout/radial2"/>
    <dgm:cxn modelId="{0541275C-F462-400A-AEF9-291C85C8BE23}" type="presOf" srcId="{264416DF-CE9E-4DB0-B26B-2B22B47B7BE5}" destId="{60A8EDC3-C923-490B-ABC3-2E5C7F51890F}" srcOrd="0" destOrd="0" presId="urn:microsoft.com/office/officeart/2005/8/layout/radial2"/>
    <dgm:cxn modelId="{938CAB77-A31D-46D1-9583-679C4400F3B2}" srcId="{264416DF-CE9E-4DB0-B26B-2B22B47B7BE5}" destId="{ED54BA73-A915-4D1F-AC4B-CCD5D130CEE8}" srcOrd="1" destOrd="0" parTransId="{488FEF48-5FCE-4254-9419-3C92E2A35159}" sibTransId="{8D68C238-EB32-4BF4-B540-2A6B8D67D816}"/>
    <dgm:cxn modelId="{90E20874-C19E-4C14-A81D-B7465C74367A}" srcId="{6C467F72-3AC6-4CBD-A0A6-9FD264DEAE1B}" destId="{264416DF-CE9E-4DB0-B26B-2B22B47B7BE5}" srcOrd="1" destOrd="0" parTransId="{9BB82E80-1A11-4C9E-9DD1-6A1E6B8BE587}" sibTransId="{5F743099-5FE9-4C28-861C-C67548A4C552}"/>
    <dgm:cxn modelId="{5AE462F5-B81F-4B1A-AB8B-DAF40CB62644}" srcId="{7C647A09-7A34-4D42-B1E0-10649C2F0E00}" destId="{87E695DE-9BC2-4BAD-9BE8-6C54F94C1776}" srcOrd="0" destOrd="0" parTransId="{9894B3CF-1A52-4A70-9FE1-8628F018E48F}" sibTransId="{312A458F-7526-4F46-B6B8-05377F78BD64}"/>
    <dgm:cxn modelId="{4DCADF99-B033-4FE3-BDCC-9C54E5A6BC40}" srcId="{264416DF-CE9E-4DB0-B26B-2B22B47B7BE5}" destId="{AE9255F7-2A79-4284-A051-682AB6F19192}" srcOrd="0" destOrd="0" parTransId="{486EEBB2-7FBB-48B6-A3FE-73A090979EEB}" sibTransId="{2A024CB9-D2FE-42F5-9945-E3531F2A5ABA}"/>
    <dgm:cxn modelId="{376A2CE8-F25C-4618-98C5-AC5494F47609}" srcId="{CA44B5B4-AD72-4B02-BDD5-62A79BB023FE}" destId="{CE1AAC57-A0FF-4992-AF23-FA2067446D6A}" srcOrd="0" destOrd="0" parTransId="{029BF273-7B73-44C0-9C11-4B879CEB1336}" sibTransId="{5F03E395-AC7C-4AFD-9F00-AC37124AE918}"/>
    <dgm:cxn modelId="{35F9736D-9A05-4955-95DA-72D5B269A1F2}" type="presParOf" srcId="{CE577FC7-1E45-4B23-8E06-20BAF146B476}" destId="{E36CB86C-17D3-4269-BD27-5E8803EEBA9D}" srcOrd="0" destOrd="0" presId="urn:microsoft.com/office/officeart/2005/8/layout/radial2"/>
    <dgm:cxn modelId="{13377D9B-1AF9-4D96-89A9-35CC09C5D592}" type="presParOf" srcId="{E36CB86C-17D3-4269-BD27-5E8803EEBA9D}" destId="{F75E2047-BF19-42F9-99AA-6C0E6F88ACFE}" srcOrd="0" destOrd="0" presId="urn:microsoft.com/office/officeart/2005/8/layout/radial2"/>
    <dgm:cxn modelId="{87360453-DA9B-476E-97E4-C23D30B4FBE4}" type="presParOf" srcId="{F75E2047-BF19-42F9-99AA-6C0E6F88ACFE}" destId="{3627A206-836A-4A05-B0F3-669A76DAB083}" srcOrd="0" destOrd="0" presId="urn:microsoft.com/office/officeart/2005/8/layout/radial2"/>
    <dgm:cxn modelId="{04D22AE4-753B-49B0-82F0-0553647CCADA}" type="presParOf" srcId="{F75E2047-BF19-42F9-99AA-6C0E6F88ACFE}" destId="{88BD9EDC-AE3F-4B12-98EA-6722C8C6F39E}" srcOrd="1" destOrd="0" presId="urn:microsoft.com/office/officeart/2005/8/layout/radial2"/>
    <dgm:cxn modelId="{C2F1AB9F-BB74-4836-A538-BFAA7C5144D2}" type="presParOf" srcId="{E36CB86C-17D3-4269-BD27-5E8803EEBA9D}" destId="{89887984-D45C-4ECC-B46D-4B76E92BE3D0}" srcOrd="1" destOrd="0" presId="urn:microsoft.com/office/officeart/2005/8/layout/radial2"/>
    <dgm:cxn modelId="{0F97EB08-821F-4550-B35C-DCF5186E0006}" type="presParOf" srcId="{E36CB86C-17D3-4269-BD27-5E8803EEBA9D}" destId="{942428EA-3E51-4414-9DB6-DFCA0209E4DF}" srcOrd="2" destOrd="0" presId="urn:microsoft.com/office/officeart/2005/8/layout/radial2"/>
    <dgm:cxn modelId="{1D684866-EDFE-4EB4-A018-8BA5F4707589}" type="presParOf" srcId="{942428EA-3E51-4414-9DB6-DFCA0209E4DF}" destId="{D4289B17-EDEB-491F-99F6-C8171F488D28}" srcOrd="0" destOrd="0" presId="urn:microsoft.com/office/officeart/2005/8/layout/radial2"/>
    <dgm:cxn modelId="{2DD6252F-EFEE-4A6E-9476-DCA6936995EB}" type="presParOf" srcId="{942428EA-3E51-4414-9DB6-DFCA0209E4DF}" destId="{8F2C7AF1-9FEE-4A9F-A8EA-1ABFB0DC4C81}" srcOrd="1" destOrd="0" presId="urn:microsoft.com/office/officeart/2005/8/layout/radial2"/>
    <dgm:cxn modelId="{8092111A-24F7-4D54-8DFC-580FD861B644}" type="presParOf" srcId="{E36CB86C-17D3-4269-BD27-5E8803EEBA9D}" destId="{6946BC4E-AC8C-43DA-A556-D06E39E517F1}" srcOrd="3" destOrd="0" presId="urn:microsoft.com/office/officeart/2005/8/layout/radial2"/>
    <dgm:cxn modelId="{EEABF690-F921-42AD-B741-CE383C42ABCA}" type="presParOf" srcId="{E36CB86C-17D3-4269-BD27-5E8803EEBA9D}" destId="{FB3D9E5E-0F6C-4501-824E-F49EE7442DD7}" srcOrd="4" destOrd="0" presId="urn:microsoft.com/office/officeart/2005/8/layout/radial2"/>
    <dgm:cxn modelId="{0AAC32B2-E5D0-4842-8C43-A740AD03D7EE}" type="presParOf" srcId="{FB3D9E5E-0F6C-4501-824E-F49EE7442DD7}" destId="{60A8EDC3-C923-490B-ABC3-2E5C7F51890F}" srcOrd="0" destOrd="0" presId="urn:microsoft.com/office/officeart/2005/8/layout/radial2"/>
    <dgm:cxn modelId="{294C667C-7C5A-4531-AE77-C84F9BF2A5E0}" type="presParOf" srcId="{FB3D9E5E-0F6C-4501-824E-F49EE7442DD7}" destId="{C5F43C67-600E-42DB-8BD7-7536F3EF1B9E}" srcOrd="1" destOrd="0" presId="urn:microsoft.com/office/officeart/2005/8/layout/radial2"/>
    <dgm:cxn modelId="{C91D301C-CB37-4872-A4A6-20F9F4C64B1B}" type="presParOf" srcId="{E36CB86C-17D3-4269-BD27-5E8803EEBA9D}" destId="{FE2C08DB-2F67-454C-91E4-4848B99465E0}" srcOrd="5" destOrd="0" presId="urn:microsoft.com/office/officeart/2005/8/layout/radial2"/>
    <dgm:cxn modelId="{BEA1F6C6-1EB0-4D5B-B4C4-7F34F1E1264F}" type="presParOf" srcId="{E36CB86C-17D3-4269-BD27-5E8803EEBA9D}" destId="{C52A1342-37C7-460F-8DA5-FFABCEA61C8B}" srcOrd="6" destOrd="0" presId="urn:microsoft.com/office/officeart/2005/8/layout/radial2"/>
    <dgm:cxn modelId="{81A851A4-BBD7-42C5-BC83-DC8B81E0E746}" type="presParOf" srcId="{C52A1342-37C7-460F-8DA5-FFABCEA61C8B}" destId="{6F260D4B-C1CE-4773-8911-2B28E46CEBCB}" srcOrd="0" destOrd="0" presId="urn:microsoft.com/office/officeart/2005/8/layout/radial2"/>
    <dgm:cxn modelId="{30CE84DC-1E46-4288-8C3E-6AD9C32924A2}" type="presParOf" srcId="{C52A1342-37C7-460F-8DA5-FFABCEA61C8B}" destId="{32EA1AF9-1828-4C38-8137-7E690DDFBD9C}" srcOrd="1" destOrd="0" presId="urn:microsoft.com/office/officeart/2005/8/layout/radial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94F0992A-1F1C-4D45-B887-FD538E9F32D4}" type="doc">
      <dgm:prSet loTypeId="urn:microsoft.com/office/officeart/2005/8/layout/radial2" loCatId="relationship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48D0551-FCC0-4904-B101-84201501F417}">
      <dgm:prSet phldrT="[Текст]" custT="1"/>
      <dgm:spPr/>
      <dgm:t>
        <a:bodyPr/>
        <a:lstStyle/>
        <a:p>
          <a:r>
            <a:rPr lang="be-BY" sz="1400" b="1" dirty="0" smtClean="0">
              <a:latin typeface="Times New Roman" pitchFamily="18" charset="0"/>
              <a:cs typeface="Times New Roman" pitchFamily="18" charset="0"/>
            </a:rPr>
            <a:t>Баязлівец</a:t>
          </a:r>
          <a:endParaRPr lang="ru-RU" sz="1400" b="1" dirty="0">
            <a:latin typeface="Times New Roman" pitchFamily="18" charset="0"/>
            <a:cs typeface="Times New Roman" pitchFamily="18" charset="0"/>
          </a:endParaRPr>
        </a:p>
      </dgm:t>
    </dgm:pt>
    <dgm:pt modelId="{526DB5DA-8D0A-4B28-89AC-3E4F4CB8BCC8}" type="parTrans" cxnId="{C211FA8C-966B-4270-982A-5113A83792F8}">
      <dgm:prSet/>
      <dgm:spPr/>
      <dgm:t>
        <a:bodyPr/>
        <a:lstStyle/>
        <a:p>
          <a:endParaRPr lang="ru-RU"/>
        </a:p>
      </dgm:t>
    </dgm:pt>
    <dgm:pt modelId="{106E2F16-55E9-4F74-A34E-97A4AD1C0FF1}" type="sibTrans" cxnId="{C211FA8C-966B-4270-982A-5113A83792F8}">
      <dgm:prSet/>
      <dgm:spPr/>
      <dgm:t>
        <a:bodyPr/>
        <a:lstStyle/>
        <a:p>
          <a:endParaRPr lang="ru-RU"/>
        </a:p>
      </dgm:t>
    </dgm:pt>
    <dgm:pt modelId="{0B2D2505-1C9E-479F-A446-230F586EA235}">
      <dgm:prSet phldrT="[Текст]" phldr="1"/>
      <dgm:spPr/>
      <dgm:t>
        <a:bodyPr/>
        <a:lstStyle/>
        <a:p>
          <a:endParaRPr lang="ru-RU" dirty="0"/>
        </a:p>
      </dgm:t>
    </dgm:pt>
    <dgm:pt modelId="{DAEC6B9D-0CDE-4107-98A5-8329AAD38B04}" type="parTrans" cxnId="{72A02837-6857-400D-9889-E9A2414D3F91}">
      <dgm:prSet/>
      <dgm:spPr/>
      <dgm:t>
        <a:bodyPr/>
        <a:lstStyle/>
        <a:p>
          <a:endParaRPr lang="ru-RU"/>
        </a:p>
      </dgm:t>
    </dgm:pt>
    <dgm:pt modelId="{4E6553AC-BBD1-4005-9D5C-C082A1CC9216}" type="sibTrans" cxnId="{72A02837-6857-400D-9889-E9A2414D3F91}">
      <dgm:prSet/>
      <dgm:spPr/>
      <dgm:t>
        <a:bodyPr/>
        <a:lstStyle/>
        <a:p>
          <a:endParaRPr lang="ru-RU"/>
        </a:p>
      </dgm:t>
    </dgm:pt>
    <dgm:pt modelId="{B2EDB7FF-EB7B-4D25-97DB-8F2AB98D473B}">
      <dgm:prSet phldrT="[Текст]" custT="1"/>
      <dgm:spPr/>
      <dgm:t>
        <a:bodyPr/>
        <a:lstStyle/>
        <a:p>
          <a:r>
            <a:rPr lang="be-BY" sz="1400" b="1" dirty="0" smtClean="0">
              <a:latin typeface="Times New Roman" pitchFamily="18" charset="0"/>
              <a:cs typeface="Times New Roman" pitchFamily="18" charset="0"/>
            </a:rPr>
            <a:t>Прыстаса-ванец</a:t>
          </a:r>
          <a:endParaRPr lang="ru-RU" sz="1400" b="1" dirty="0">
            <a:latin typeface="Times New Roman" pitchFamily="18" charset="0"/>
            <a:cs typeface="Times New Roman" pitchFamily="18" charset="0"/>
          </a:endParaRPr>
        </a:p>
      </dgm:t>
    </dgm:pt>
    <dgm:pt modelId="{3B2C9395-923D-4D50-A2D2-2A0F2D997888}" type="parTrans" cxnId="{860E80F6-A5D9-46E8-90D1-565A82D513E7}">
      <dgm:prSet/>
      <dgm:spPr/>
      <dgm:t>
        <a:bodyPr/>
        <a:lstStyle/>
        <a:p>
          <a:endParaRPr lang="ru-RU"/>
        </a:p>
      </dgm:t>
    </dgm:pt>
    <dgm:pt modelId="{5C5F6E1B-A4C8-4FFF-A8BC-B1C2D2F20239}" type="sibTrans" cxnId="{860E80F6-A5D9-46E8-90D1-565A82D513E7}">
      <dgm:prSet/>
      <dgm:spPr/>
      <dgm:t>
        <a:bodyPr/>
        <a:lstStyle/>
        <a:p>
          <a:endParaRPr lang="ru-RU"/>
        </a:p>
      </dgm:t>
    </dgm:pt>
    <dgm:pt modelId="{BA0F3E59-D227-4B0C-B9CC-4D280A142BE3}">
      <dgm:prSet phldrT="[Текст]" phldr="1"/>
      <dgm:spPr/>
      <dgm:t>
        <a:bodyPr/>
        <a:lstStyle/>
        <a:p>
          <a:endParaRPr lang="ru-RU" dirty="0"/>
        </a:p>
      </dgm:t>
    </dgm:pt>
    <dgm:pt modelId="{5C234642-A3C9-481B-999F-8F82DF59C64E}" type="parTrans" cxnId="{3655573E-7627-45FF-B588-4153461BA93A}">
      <dgm:prSet/>
      <dgm:spPr/>
      <dgm:t>
        <a:bodyPr/>
        <a:lstStyle/>
        <a:p>
          <a:endParaRPr lang="ru-RU"/>
        </a:p>
      </dgm:t>
    </dgm:pt>
    <dgm:pt modelId="{765CC7EC-28EF-46D6-9251-F7D360C0FAF7}" type="sibTrans" cxnId="{3655573E-7627-45FF-B588-4153461BA93A}">
      <dgm:prSet/>
      <dgm:spPr/>
      <dgm:t>
        <a:bodyPr/>
        <a:lstStyle/>
        <a:p>
          <a:endParaRPr lang="ru-RU"/>
        </a:p>
      </dgm:t>
    </dgm:pt>
    <dgm:pt modelId="{D7908520-D801-4AE7-8FB0-73BFFAB0849F}">
      <dgm:prSet phldrT="[Текст]" custT="1"/>
      <dgm:spPr/>
      <dgm:t>
        <a:bodyPr/>
        <a:lstStyle/>
        <a:p>
          <a:r>
            <a:rPr lang="be-BY" sz="1400" b="1" dirty="0" smtClean="0">
              <a:latin typeface="Times New Roman" pitchFamily="18" charset="0"/>
              <a:cs typeface="Times New Roman" pitchFamily="18" charset="0"/>
            </a:rPr>
            <a:t>Нясмелы</a:t>
          </a:r>
          <a:endParaRPr lang="ru-RU" sz="1400" b="1" dirty="0">
            <a:latin typeface="Times New Roman" pitchFamily="18" charset="0"/>
            <a:cs typeface="Times New Roman" pitchFamily="18" charset="0"/>
          </a:endParaRPr>
        </a:p>
      </dgm:t>
    </dgm:pt>
    <dgm:pt modelId="{1BB023CD-754E-4951-9CF1-428F012C6C4F}" type="parTrans" cxnId="{A296C792-B887-4ED7-A53A-75FACBB61CF7}">
      <dgm:prSet/>
      <dgm:spPr/>
      <dgm:t>
        <a:bodyPr/>
        <a:lstStyle/>
        <a:p>
          <a:endParaRPr lang="ru-RU"/>
        </a:p>
      </dgm:t>
    </dgm:pt>
    <dgm:pt modelId="{59B73C2D-883D-48DB-AC54-5AC4344B7A62}" type="sibTrans" cxnId="{A296C792-B887-4ED7-A53A-75FACBB61CF7}">
      <dgm:prSet/>
      <dgm:spPr/>
      <dgm:t>
        <a:bodyPr/>
        <a:lstStyle/>
        <a:p>
          <a:endParaRPr lang="ru-RU"/>
        </a:p>
      </dgm:t>
    </dgm:pt>
    <dgm:pt modelId="{58BEBBD8-9959-4ACA-9FE7-AF676471D8AE}">
      <dgm:prSet phldrT="[Текст]" phldr="1"/>
      <dgm:spPr/>
      <dgm:t>
        <a:bodyPr/>
        <a:lstStyle/>
        <a:p>
          <a:endParaRPr lang="ru-RU" dirty="0"/>
        </a:p>
      </dgm:t>
    </dgm:pt>
    <dgm:pt modelId="{976BBBA5-8D7B-4C1E-9908-A7E269052D29}" type="parTrans" cxnId="{023D8EA7-2038-4AED-874E-3D5EF10CF72B}">
      <dgm:prSet/>
      <dgm:spPr/>
      <dgm:t>
        <a:bodyPr/>
        <a:lstStyle/>
        <a:p>
          <a:endParaRPr lang="ru-RU"/>
        </a:p>
      </dgm:t>
    </dgm:pt>
    <dgm:pt modelId="{84E58743-2E20-4023-B3DD-A40C0A7B40D8}" type="sibTrans" cxnId="{023D8EA7-2038-4AED-874E-3D5EF10CF72B}">
      <dgm:prSet/>
      <dgm:spPr/>
      <dgm:t>
        <a:bodyPr/>
        <a:lstStyle/>
        <a:p>
          <a:endParaRPr lang="ru-RU"/>
        </a:p>
      </dgm:t>
    </dgm:pt>
    <dgm:pt modelId="{B86EC551-74A3-41C7-8296-675793A29FD7}">
      <dgm:prSet phldrT="[Текст]" phldr="1"/>
      <dgm:spPr/>
      <dgm:t>
        <a:bodyPr/>
        <a:lstStyle/>
        <a:p>
          <a:endParaRPr lang="ru-RU"/>
        </a:p>
      </dgm:t>
    </dgm:pt>
    <dgm:pt modelId="{D97C2B23-90F8-4CB6-AC7C-7FBDF92CE1D7}" type="parTrans" cxnId="{847BFEEC-BBD1-4023-8DE3-7F5B3AFB58DC}">
      <dgm:prSet/>
      <dgm:spPr/>
      <dgm:t>
        <a:bodyPr/>
        <a:lstStyle/>
        <a:p>
          <a:endParaRPr lang="ru-RU"/>
        </a:p>
      </dgm:t>
    </dgm:pt>
    <dgm:pt modelId="{A49964B4-8507-48C2-A0CB-4E66B9F59204}" type="sibTrans" cxnId="{847BFEEC-BBD1-4023-8DE3-7F5B3AFB58DC}">
      <dgm:prSet/>
      <dgm:spPr/>
      <dgm:t>
        <a:bodyPr/>
        <a:lstStyle/>
        <a:p>
          <a:endParaRPr lang="ru-RU"/>
        </a:p>
      </dgm:t>
    </dgm:pt>
    <dgm:pt modelId="{71464DAA-963B-418E-89E8-6040F94C0DB9}">
      <dgm:prSet phldrT="[Текст]" phldr="1"/>
      <dgm:spPr/>
      <dgm:t>
        <a:bodyPr/>
        <a:lstStyle/>
        <a:p>
          <a:endParaRPr lang="ru-RU" dirty="0"/>
        </a:p>
      </dgm:t>
    </dgm:pt>
    <dgm:pt modelId="{28E01333-638C-42F8-9E04-522C2320A86A}" type="sibTrans" cxnId="{76E597B6-A295-4F23-A925-55523EC479B7}">
      <dgm:prSet/>
      <dgm:spPr/>
      <dgm:t>
        <a:bodyPr/>
        <a:lstStyle/>
        <a:p>
          <a:endParaRPr lang="ru-RU"/>
        </a:p>
      </dgm:t>
    </dgm:pt>
    <dgm:pt modelId="{B2DFA068-03BE-4016-8DB7-F71803340F20}" type="parTrans" cxnId="{76E597B6-A295-4F23-A925-55523EC479B7}">
      <dgm:prSet/>
      <dgm:spPr/>
      <dgm:t>
        <a:bodyPr/>
        <a:lstStyle/>
        <a:p>
          <a:endParaRPr lang="ru-RU"/>
        </a:p>
      </dgm:t>
    </dgm:pt>
    <dgm:pt modelId="{0E7C6483-3BE1-4080-8753-D4F1F629D6DF}">
      <dgm:prSet phldrT="[Текст]" phldr="1"/>
      <dgm:spPr/>
      <dgm:t>
        <a:bodyPr/>
        <a:lstStyle/>
        <a:p>
          <a:endParaRPr lang="ru-RU" dirty="0"/>
        </a:p>
      </dgm:t>
    </dgm:pt>
    <dgm:pt modelId="{39437F61-FF0A-49AF-94BD-7BF99794D137}" type="sibTrans" cxnId="{AFAE18EA-40A9-4598-ADD0-416CB16128BE}">
      <dgm:prSet/>
      <dgm:spPr/>
      <dgm:t>
        <a:bodyPr/>
        <a:lstStyle/>
        <a:p>
          <a:endParaRPr lang="ru-RU"/>
        </a:p>
      </dgm:t>
    </dgm:pt>
    <dgm:pt modelId="{E4B9EC6A-6496-47DA-A310-F81B78033E0B}" type="parTrans" cxnId="{AFAE18EA-40A9-4598-ADD0-416CB16128BE}">
      <dgm:prSet/>
      <dgm:spPr/>
      <dgm:t>
        <a:bodyPr/>
        <a:lstStyle/>
        <a:p>
          <a:endParaRPr lang="ru-RU"/>
        </a:p>
      </dgm:t>
    </dgm:pt>
    <dgm:pt modelId="{3ED169FA-9AFE-4E33-B78E-6C936E196E4A}" type="pres">
      <dgm:prSet presAssocID="{94F0992A-1F1C-4D45-B887-FD538E9F32D4}" presName="composite" presStyleCnt="0">
        <dgm:presLayoutVars>
          <dgm:chMax val="5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7796E63-90C5-4656-9959-154EE811ECB5}" type="pres">
      <dgm:prSet presAssocID="{94F0992A-1F1C-4D45-B887-FD538E9F32D4}" presName="cycle" presStyleCnt="0"/>
      <dgm:spPr/>
    </dgm:pt>
    <dgm:pt modelId="{5F0A92D9-DEA4-472B-A509-4DD3B69F0208}" type="pres">
      <dgm:prSet presAssocID="{94F0992A-1F1C-4D45-B887-FD538E9F32D4}" presName="centerShape" presStyleCnt="0"/>
      <dgm:spPr/>
    </dgm:pt>
    <dgm:pt modelId="{7993F7AB-23F5-4831-B88E-E87FC0BF0AB8}" type="pres">
      <dgm:prSet presAssocID="{94F0992A-1F1C-4D45-B887-FD538E9F32D4}" presName="connSite" presStyleLbl="node1" presStyleIdx="0" presStyleCnt="4"/>
      <dgm:spPr/>
    </dgm:pt>
    <dgm:pt modelId="{EE0B8948-69D9-4E11-920D-8E3A5429FBE3}" type="pres">
      <dgm:prSet presAssocID="{94F0992A-1F1C-4D45-B887-FD538E9F32D4}" presName="visible" presStyleLbl="node1" presStyleIdx="0" presStyleCnt="4" custLinFactNeighborX="-7880" custLinFactNeighborY="-2496"/>
      <dgm:spPr/>
    </dgm:pt>
    <dgm:pt modelId="{D591A4A9-7C10-4F34-B990-953BE94BCD1D}" type="pres">
      <dgm:prSet presAssocID="{526DB5DA-8D0A-4B28-89AC-3E4F4CB8BCC8}" presName="Name25" presStyleLbl="parChTrans1D1" presStyleIdx="0" presStyleCnt="3"/>
      <dgm:spPr/>
      <dgm:t>
        <a:bodyPr/>
        <a:lstStyle/>
        <a:p>
          <a:endParaRPr lang="ru-RU"/>
        </a:p>
      </dgm:t>
    </dgm:pt>
    <dgm:pt modelId="{08BD81F5-D9A7-4CA3-8B2F-5F4B7700A074}" type="pres">
      <dgm:prSet presAssocID="{948D0551-FCC0-4904-B101-84201501F417}" presName="node" presStyleCnt="0"/>
      <dgm:spPr/>
    </dgm:pt>
    <dgm:pt modelId="{B27B28D7-BEAA-492E-9E48-872AA5ED0074}" type="pres">
      <dgm:prSet presAssocID="{948D0551-FCC0-4904-B101-84201501F417}" presName="parentNode" presStyleLbl="node1" presStyleIdx="1" presStyleCnt="4" custScaleX="137180" custScaleY="115725" custLinFactNeighborX="21131" custLinFactNeighborY="-1952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B9B38F5-2612-49E3-BCED-919BD1DD4355}" type="pres">
      <dgm:prSet presAssocID="{948D0551-FCC0-4904-B101-84201501F417}" presName="childNode" presStyleLbl="revTx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38B41F9-E590-438C-90F3-31A437B0B53C}" type="pres">
      <dgm:prSet presAssocID="{3B2C9395-923D-4D50-A2D2-2A0F2D997888}" presName="Name25" presStyleLbl="parChTrans1D1" presStyleIdx="1" presStyleCnt="3"/>
      <dgm:spPr/>
      <dgm:t>
        <a:bodyPr/>
        <a:lstStyle/>
        <a:p>
          <a:endParaRPr lang="ru-RU"/>
        </a:p>
      </dgm:t>
    </dgm:pt>
    <dgm:pt modelId="{4F89F075-D3A8-4E78-9F2A-F7A41C7E95B2}" type="pres">
      <dgm:prSet presAssocID="{B2EDB7FF-EB7B-4D25-97DB-8F2AB98D473B}" presName="node" presStyleCnt="0"/>
      <dgm:spPr/>
    </dgm:pt>
    <dgm:pt modelId="{D566A9BA-0284-43C7-BA1A-7A733A32AD40}" type="pres">
      <dgm:prSet presAssocID="{B2EDB7FF-EB7B-4D25-97DB-8F2AB98D473B}" presName="parentNode" presStyleLbl="node1" presStyleIdx="2" presStyleCnt="4" custScaleX="144811" custScaleY="120477" custLinFactNeighborX="31875" custLinFactNeighborY="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EAC27C3-7B2B-4C62-96C6-541B5C890E92}" type="pres">
      <dgm:prSet presAssocID="{B2EDB7FF-EB7B-4D25-97DB-8F2AB98D473B}" presName="childNode" presStyleLbl="revTx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5D555AA-32C6-4AFB-85D9-1B5C67E62391}" type="pres">
      <dgm:prSet presAssocID="{1BB023CD-754E-4951-9CF1-428F012C6C4F}" presName="Name25" presStyleLbl="parChTrans1D1" presStyleIdx="2" presStyleCnt="3"/>
      <dgm:spPr/>
      <dgm:t>
        <a:bodyPr/>
        <a:lstStyle/>
        <a:p>
          <a:endParaRPr lang="ru-RU"/>
        </a:p>
      </dgm:t>
    </dgm:pt>
    <dgm:pt modelId="{8F97AC78-1B79-4F0B-90EB-23840E3125DD}" type="pres">
      <dgm:prSet presAssocID="{D7908520-D801-4AE7-8FB0-73BFFAB0849F}" presName="node" presStyleCnt="0"/>
      <dgm:spPr/>
    </dgm:pt>
    <dgm:pt modelId="{85F0B0E2-7D49-43B3-9B49-AC9CE0897993}" type="pres">
      <dgm:prSet presAssocID="{D7908520-D801-4AE7-8FB0-73BFFAB0849F}" presName="parentNode" presStyleLbl="node1" presStyleIdx="3" presStyleCnt="4" custScaleX="133205" custLinFactNeighborX="10850" custLinFactNeighborY="6909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03E4B6A-E7F1-4035-BC3F-958401D6EE40}" type="pres">
      <dgm:prSet presAssocID="{D7908520-D801-4AE7-8FB0-73BFFAB0849F}" presName="childNode" presStyleLbl="revTx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5031D4B-2A70-4CA9-8321-8C5B76064C54}" type="presOf" srcId="{D7908520-D801-4AE7-8FB0-73BFFAB0849F}" destId="{85F0B0E2-7D49-43B3-9B49-AC9CE0897993}" srcOrd="0" destOrd="0" presId="urn:microsoft.com/office/officeart/2005/8/layout/radial2"/>
    <dgm:cxn modelId="{1CF21E5D-918D-4FB5-806C-5CEE6947C95A}" type="presOf" srcId="{526DB5DA-8D0A-4B28-89AC-3E4F4CB8BCC8}" destId="{D591A4A9-7C10-4F34-B990-953BE94BCD1D}" srcOrd="0" destOrd="0" presId="urn:microsoft.com/office/officeart/2005/8/layout/radial2"/>
    <dgm:cxn modelId="{72A02837-6857-400D-9889-E9A2414D3F91}" srcId="{948D0551-FCC0-4904-B101-84201501F417}" destId="{0B2D2505-1C9E-479F-A446-230F586EA235}" srcOrd="0" destOrd="0" parTransId="{DAEC6B9D-0CDE-4107-98A5-8329AAD38B04}" sibTransId="{4E6553AC-BBD1-4005-9D5C-C082A1CC9216}"/>
    <dgm:cxn modelId="{C211FA8C-966B-4270-982A-5113A83792F8}" srcId="{94F0992A-1F1C-4D45-B887-FD538E9F32D4}" destId="{948D0551-FCC0-4904-B101-84201501F417}" srcOrd="0" destOrd="0" parTransId="{526DB5DA-8D0A-4B28-89AC-3E4F4CB8BCC8}" sibTransId="{106E2F16-55E9-4F74-A34E-97A4AD1C0FF1}"/>
    <dgm:cxn modelId="{860E80F6-A5D9-46E8-90D1-565A82D513E7}" srcId="{94F0992A-1F1C-4D45-B887-FD538E9F32D4}" destId="{B2EDB7FF-EB7B-4D25-97DB-8F2AB98D473B}" srcOrd="1" destOrd="0" parTransId="{3B2C9395-923D-4D50-A2D2-2A0F2D997888}" sibTransId="{5C5F6E1B-A4C8-4FFF-A8BC-B1C2D2F20239}"/>
    <dgm:cxn modelId="{D14733CF-D208-456C-BF79-4717140D96CF}" type="presOf" srcId="{B86EC551-74A3-41C7-8296-675793A29FD7}" destId="{A03E4B6A-E7F1-4035-BC3F-958401D6EE40}" srcOrd="0" destOrd="1" presId="urn:microsoft.com/office/officeart/2005/8/layout/radial2"/>
    <dgm:cxn modelId="{65BADA23-2DA1-4185-A834-5F7C7AA442A6}" type="presOf" srcId="{0B2D2505-1C9E-479F-A446-230F586EA235}" destId="{0B9B38F5-2612-49E3-BCED-919BD1DD4355}" srcOrd="0" destOrd="0" presId="urn:microsoft.com/office/officeart/2005/8/layout/radial2"/>
    <dgm:cxn modelId="{3655573E-7627-45FF-B588-4153461BA93A}" srcId="{B2EDB7FF-EB7B-4D25-97DB-8F2AB98D473B}" destId="{BA0F3E59-D227-4B0C-B9CC-4D280A142BE3}" srcOrd="0" destOrd="0" parTransId="{5C234642-A3C9-481B-999F-8F82DF59C64E}" sibTransId="{765CC7EC-28EF-46D6-9251-F7D360C0FAF7}"/>
    <dgm:cxn modelId="{3EAF1DFE-6628-4B8F-9937-F5824E4C7293}" type="presOf" srcId="{58BEBBD8-9959-4ACA-9FE7-AF676471D8AE}" destId="{A03E4B6A-E7F1-4035-BC3F-958401D6EE40}" srcOrd="0" destOrd="0" presId="urn:microsoft.com/office/officeart/2005/8/layout/radial2"/>
    <dgm:cxn modelId="{7E8CE110-334F-45D7-A00C-19E9266D4452}" type="presOf" srcId="{0E7C6483-3BE1-4080-8753-D4F1F629D6DF}" destId="{2EAC27C3-7B2B-4C62-96C6-541B5C890E92}" srcOrd="0" destOrd="1" presId="urn:microsoft.com/office/officeart/2005/8/layout/radial2"/>
    <dgm:cxn modelId="{9C56C372-798A-48E0-BBEF-3A62792982D4}" type="presOf" srcId="{948D0551-FCC0-4904-B101-84201501F417}" destId="{B27B28D7-BEAA-492E-9E48-872AA5ED0074}" srcOrd="0" destOrd="0" presId="urn:microsoft.com/office/officeart/2005/8/layout/radial2"/>
    <dgm:cxn modelId="{CBB2AF27-1939-4C46-B4C9-1A3CAE2056C1}" type="presOf" srcId="{3B2C9395-923D-4D50-A2D2-2A0F2D997888}" destId="{838B41F9-E590-438C-90F3-31A437B0B53C}" srcOrd="0" destOrd="0" presId="urn:microsoft.com/office/officeart/2005/8/layout/radial2"/>
    <dgm:cxn modelId="{D44017B1-14CA-451F-80B9-CECCEBB66404}" type="presOf" srcId="{71464DAA-963B-418E-89E8-6040F94C0DB9}" destId="{0B9B38F5-2612-49E3-BCED-919BD1DD4355}" srcOrd="0" destOrd="1" presId="urn:microsoft.com/office/officeart/2005/8/layout/radial2"/>
    <dgm:cxn modelId="{847BFEEC-BBD1-4023-8DE3-7F5B3AFB58DC}" srcId="{D7908520-D801-4AE7-8FB0-73BFFAB0849F}" destId="{B86EC551-74A3-41C7-8296-675793A29FD7}" srcOrd="1" destOrd="0" parTransId="{D97C2B23-90F8-4CB6-AC7C-7FBDF92CE1D7}" sibTransId="{A49964B4-8507-48C2-A0CB-4E66B9F59204}"/>
    <dgm:cxn modelId="{76E597B6-A295-4F23-A925-55523EC479B7}" srcId="{948D0551-FCC0-4904-B101-84201501F417}" destId="{71464DAA-963B-418E-89E8-6040F94C0DB9}" srcOrd="1" destOrd="0" parTransId="{B2DFA068-03BE-4016-8DB7-F71803340F20}" sibTransId="{28E01333-638C-42F8-9E04-522C2320A86A}"/>
    <dgm:cxn modelId="{023D8EA7-2038-4AED-874E-3D5EF10CF72B}" srcId="{D7908520-D801-4AE7-8FB0-73BFFAB0849F}" destId="{58BEBBD8-9959-4ACA-9FE7-AF676471D8AE}" srcOrd="0" destOrd="0" parTransId="{976BBBA5-8D7B-4C1E-9908-A7E269052D29}" sibTransId="{84E58743-2E20-4023-B3DD-A40C0A7B40D8}"/>
    <dgm:cxn modelId="{94F3CD02-0C99-4A5A-B7E2-744DFA4E8C6E}" type="presOf" srcId="{1BB023CD-754E-4951-9CF1-428F012C6C4F}" destId="{D5D555AA-32C6-4AFB-85D9-1B5C67E62391}" srcOrd="0" destOrd="0" presId="urn:microsoft.com/office/officeart/2005/8/layout/radial2"/>
    <dgm:cxn modelId="{08E81F58-7B5B-47FC-A2D0-86F88A9DC943}" type="presOf" srcId="{BA0F3E59-D227-4B0C-B9CC-4D280A142BE3}" destId="{2EAC27C3-7B2B-4C62-96C6-541B5C890E92}" srcOrd="0" destOrd="0" presId="urn:microsoft.com/office/officeart/2005/8/layout/radial2"/>
    <dgm:cxn modelId="{BC6EBC5E-5726-41B8-8EC9-335606D1B050}" type="presOf" srcId="{B2EDB7FF-EB7B-4D25-97DB-8F2AB98D473B}" destId="{D566A9BA-0284-43C7-BA1A-7A733A32AD40}" srcOrd="0" destOrd="0" presId="urn:microsoft.com/office/officeart/2005/8/layout/radial2"/>
    <dgm:cxn modelId="{53D2D51D-C39E-42EE-8732-67EAA1E1979B}" type="presOf" srcId="{94F0992A-1F1C-4D45-B887-FD538E9F32D4}" destId="{3ED169FA-9AFE-4E33-B78E-6C936E196E4A}" srcOrd="0" destOrd="0" presId="urn:microsoft.com/office/officeart/2005/8/layout/radial2"/>
    <dgm:cxn modelId="{A296C792-B887-4ED7-A53A-75FACBB61CF7}" srcId="{94F0992A-1F1C-4D45-B887-FD538E9F32D4}" destId="{D7908520-D801-4AE7-8FB0-73BFFAB0849F}" srcOrd="2" destOrd="0" parTransId="{1BB023CD-754E-4951-9CF1-428F012C6C4F}" sibTransId="{59B73C2D-883D-48DB-AC54-5AC4344B7A62}"/>
    <dgm:cxn modelId="{AFAE18EA-40A9-4598-ADD0-416CB16128BE}" srcId="{B2EDB7FF-EB7B-4D25-97DB-8F2AB98D473B}" destId="{0E7C6483-3BE1-4080-8753-D4F1F629D6DF}" srcOrd="1" destOrd="0" parTransId="{E4B9EC6A-6496-47DA-A310-F81B78033E0B}" sibTransId="{39437F61-FF0A-49AF-94BD-7BF99794D137}"/>
    <dgm:cxn modelId="{E02EB4E2-7C88-478D-82B8-5A8D6DBBDB7A}" type="presParOf" srcId="{3ED169FA-9AFE-4E33-B78E-6C936E196E4A}" destId="{27796E63-90C5-4656-9959-154EE811ECB5}" srcOrd="0" destOrd="0" presId="urn:microsoft.com/office/officeart/2005/8/layout/radial2"/>
    <dgm:cxn modelId="{9264B5F8-0676-4439-A327-1D4B17E2CE92}" type="presParOf" srcId="{27796E63-90C5-4656-9959-154EE811ECB5}" destId="{5F0A92D9-DEA4-472B-A509-4DD3B69F0208}" srcOrd="0" destOrd="0" presId="urn:microsoft.com/office/officeart/2005/8/layout/radial2"/>
    <dgm:cxn modelId="{B34B334A-1780-4940-B900-EE5581FCFC3E}" type="presParOf" srcId="{5F0A92D9-DEA4-472B-A509-4DD3B69F0208}" destId="{7993F7AB-23F5-4831-B88E-E87FC0BF0AB8}" srcOrd="0" destOrd="0" presId="urn:microsoft.com/office/officeart/2005/8/layout/radial2"/>
    <dgm:cxn modelId="{142CF414-69F8-4513-82F7-37F07A869B5E}" type="presParOf" srcId="{5F0A92D9-DEA4-472B-A509-4DD3B69F0208}" destId="{EE0B8948-69D9-4E11-920D-8E3A5429FBE3}" srcOrd="1" destOrd="0" presId="urn:microsoft.com/office/officeart/2005/8/layout/radial2"/>
    <dgm:cxn modelId="{BF6FAA87-80C0-477D-9849-7AE87BA0E819}" type="presParOf" srcId="{27796E63-90C5-4656-9959-154EE811ECB5}" destId="{D591A4A9-7C10-4F34-B990-953BE94BCD1D}" srcOrd="1" destOrd="0" presId="urn:microsoft.com/office/officeart/2005/8/layout/radial2"/>
    <dgm:cxn modelId="{8E8DFEE6-4F1A-4C4B-B1F2-B1131CF90117}" type="presParOf" srcId="{27796E63-90C5-4656-9959-154EE811ECB5}" destId="{08BD81F5-D9A7-4CA3-8B2F-5F4B7700A074}" srcOrd="2" destOrd="0" presId="urn:microsoft.com/office/officeart/2005/8/layout/radial2"/>
    <dgm:cxn modelId="{E47EE52C-073C-4703-96A7-5DB29F4DCB68}" type="presParOf" srcId="{08BD81F5-D9A7-4CA3-8B2F-5F4B7700A074}" destId="{B27B28D7-BEAA-492E-9E48-872AA5ED0074}" srcOrd="0" destOrd="0" presId="urn:microsoft.com/office/officeart/2005/8/layout/radial2"/>
    <dgm:cxn modelId="{74386D64-9734-4C81-86F5-B21A5FFDB36A}" type="presParOf" srcId="{08BD81F5-D9A7-4CA3-8B2F-5F4B7700A074}" destId="{0B9B38F5-2612-49E3-BCED-919BD1DD4355}" srcOrd="1" destOrd="0" presId="urn:microsoft.com/office/officeart/2005/8/layout/radial2"/>
    <dgm:cxn modelId="{AE4DD041-82A4-446B-A7DA-EA8219DC9C84}" type="presParOf" srcId="{27796E63-90C5-4656-9959-154EE811ECB5}" destId="{838B41F9-E590-438C-90F3-31A437B0B53C}" srcOrd="3" destOrd="0" presId="urn:microsoft.com/office/officeart/2005/8/layout/radial2"/>
    <dgm:cxn modelId="{54F5887A-DBE3-4B10-931C-EABC707EE76B}" type="presParOf" srcId="{27796E63-90C5-4656-9959-154EE811ECB5}" destId="{4F89F075-D3A8-4E78-9F2A-F7A41C7E95B2}" srcOrd="4" destOrd="0" presId="urn:microsoft.com/office/officeart/2005/8/layout/radial2"/>
    <dgm:cxn modelId="{8A6BA323-F5E6-4294-AD9C-2CDD3AF4A3BE}" type="presParOf" srcId="{4F89F075-D3A8-4E78-9F2A-F7A41C7E95B2}" destId="{D566A9BA-0284-43C7-BA1A-7A733A32AD40}" srcOrd="0" destOrd="0" presId="urn:microsoft.com/office/officeart/2005/8/layout/radial2"/>
    <dgm:cxn modelId="{2EBDECB7-264A-49D3-9916-8E853C3599D2}" type="presParOf" srcId="{4F89F075-D3A8-4E78-9F2A-F7A41C7E95B2}" destId="{2EAC27C3-7B2B-4C62-96C6-541B5C890E92}" srcOrd="1" destOrd="0" presId="urn:microsoft.com/office/officeart/2005/8/layout/radial2"/>
    <dgm:cxn modelId="{DEA05B43-3C01-4E27-A994-912047575318}" type="presParOf" srcId="{27796E63-90C5-4656-9959-154EE811ECB5}" destId="{D5D555AA-32C6-4AFB-85D9-1B5C67E62391}" srcOrd="5" destOrd="0" presId="urn:microsoft.com/office/officeart/2005/8/layout/radial2"/>
    <dgm:cxn modelId="{4ADC8192-175C-476E-9F07-9D8D88782C3E}" type="presParOf" srcId="{27796E63-90C5-4656-9959-154EE811ECB5}" destId="{8F97AC78-1B79-4F0B-90EB-23840E3125DD}" srcOrd="6" destOrd="0" presId="urn:microsoft.com/office/officeart/2005/8/layout/radial2"/>
    <dgm:cxn modelId="{B2F92AF9-5334-432C-A94F-255C4D87CF51}" type="presParOf" srcId="{8F97AC78-1B79-4F0B-90EB-23840E3125DD}" destId="{85F0B0E2-7D49-43B3-9B49-AC9CE0897993}" srcOrd="0" destOrd="0" presId="urn:microsoft.com/office/officeart/2005/8/layout/radial2"/>
    <dgm:cxn modelId="{379937B8-A9D8-418E-860E-F22AEEC76B14}" type="presParOf" srcId="{8F97AC78-1B79-4F0B-90EB-23840E3125DD}" destId="{A03E4B6A-E7F1-4035-BC3F-958401D6EE40}" srcOrd="1" destOrd="0" presId="urn:microsoft.com/office/officeart/2005/8/layout/radial2"/>
  </dgm:cxnLst>
  <dgm:bg/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D59DEE85-D162-492C-8AD3-4B71A98FD1A4}" type="doc">
      <dgm:prSet loTypeId="urn:microsoft.com/office/officeart/2005/8/layout/hProcess9" loCatId="process" qsTypeId="urn:microsoft.com/office/officeart/2005/8/quickstyle/3d3" qsCatId="3D" csTypeId="urn:microsoft.com/office/officeart/2005/8/colors/accent1_2" csCatId="accent1" phldr="1"/>
      <dgm:spPr/>
    </dgm:pt>
    <dgm:pt modelId="{86B27F40-CE32-41BA-8702-49D15810816A}">
      <dgm:prSet phldrT="[Текст]" custT="1"/>
      <dgm:spPr/>
      <dgm:t>
        <a:bodyPr/>
        <a:lstStyle/>
        <a:p>
          <a:r>
            <a:rPr lang="be-BY" sz="2000" b="1" dirty="0" smtClean="0">
              <a:latin typeface="Times New Roman" pitchFamily="18" charset="0"/>
              <a:cs typeface="Times New Roman" pitchFamily="18" charset="0"/>
            </a:rPr>
            <a:t>Рысы беларус-кай жанчы-ны</a:t>
          </a:r>
          <a:endParaRPr lang="ru-RU" sz="2000" b="1" dirty="0">
            <a:latin typeface="Times New Roman" pitchFamily="18" charset="0"/>
            <a:cs typeface="Times New Roman" pitchFamily="18" charset="0"/>
          </a:endParaRPr>
        </a:p>
      </dgm:t>
    </dgm:pt>
    <dgm:pt modelId="{6924FA86-562B-46BD-8450-0C5D36ADA0D9}" type="parTrans" cxnId="{BC36EA41-34B3-4720-9670-1B489A8183B2}">
      <dgm:prSet/>
      <dgm:spPr/>
      <dgm:t>
        <a:bodyPr/>
        <a:lstStyle/>
        <a:p>
          <a:endParaRPr lang="ru-RU"/>
        </a:p>
      </dgm:t>
    </dgm:pt>
    <dgm:pt modelId="{62C4F46C-02E9-4A2C-BFCD-0D6895C6C6EB}" type="sibTrans" cxnId="{BC36EA41-34B3-4720-9670-1B489A8183B2}">
      <dgm:prSet/>
      <dgm:spPr/>
      <dgm:t>
        <a:bodyPr/>
        <a:lstStyle/>
        <a:p>
          <a:endParaRPr lang="ru-RU"/>
        </a:p>
      </dgm:t>
    </dgm:pt>
    <dgm:pt modelId="{5133B845-AFC4-4114-88AD-472162A73C1A}">
      <dgm:prSet phldrT="[Текст]" custT="1"/>
      <dgm:spPr/>
      <dgm:t>
        <a:bodyPr/>
        <a:lstStyle/>
        <a:p>
          <a:r>
            <a:rPr lang="be-BY" sz="2000" dirty="0" smtClean="0">
              <a:latin typeface="Times New Roman" pitchFamily="18" charset="0"/>
              <a:cs typeface="Times New Roman" pitchFamily="18" charset="0"/>
            </a:rPr>
            <a:t>Працаві-тасць</a:t>
          </a:r>
          <a:endParaRPr lang="ru-RU" sz="2000" dirty="0">
            <a:latin typeface="Times New Roman" pitchFamily="18" charset="0"/>
            <a:cs typeface="Times New Roman" pitchFamily="18" charset="0"/>
          </a:endParaRPr>
        </a:p>
      </dgm:t>
    </dgm:pt>
    <dgm:pt modelId="{FF7506B3-23E2-4C3E-9146-D54DE22EC8EC}" type="parTrans" cxnId="{05BC7534-7A92-4A41-817D-0EC53655EC30}">
      <dgm:prSet/>
      <dgm:spPr/>
      <dgm:t>
        <a:bodyPr/>
        <a:lstStyle/>
        <a:p>
          <a:endParaRPr lang="ru-RU"/>
        </a:p>
      </dgm:t>
    </dgm:pt>
    <dgm:pt modelId="{8B244EAF-207E-47C9-9796-B40EE0A88ADF}" type="sibTrans" cxnId="{05BC7534-7A92-4A41-817D-0EC53655EC30}">
      <dgm:prSet/>
      <dgm:spPr/>
      <dgm:t>
        <a:bodyPr/>
        <a:lstStyle/>
        <a:p>
          <a:endParaRPr lang="ru-RU"/>
        </a:p>
      </dgm:t>
    </dgm:pt>
    <dgm:pt modelId="{8C42DC9B-8D5B-4EA5-98C3-EEFB0ECA41EE}">
      <dgm:prSet phldrT="[Текст]" custT="1"/>
      <dgm:spPr/>
      <dgm:t>
        <a:bodyPr/>
        <a:lstStyle/>
        <a:p>
          <a:r>
            <a:rPr lang="be-BY" sz="2000" dirty="0" smtClean="0">
              <a:latin typeface="Times New Roman" pitchFamily="18" charset="0"/>
              <a:cs typeface="Times New Roman" pitchFamily="18" charset="0"/>
            </a:rPr>
            <a:t>Сумлен-насць</a:t>
          </a:r>
          <a:endParaRPr lang="ru-RU" sz="2000" dirty="0">
            <a:latin typeface="Times New Roman" pitchFamily="18" charset="0"/>
            <a:cs typeface="Times New Roman" pitchFamily="18" charset="0"/>
          </a:endParaRPr>
        </a:p>
      </dgm:t>
    </dgm:pt>
    <dgm:pt modelId="{879E02A3-26F9-4B03-941E-61EA4BC57290}" type="parTrans" cxnId="{14969825-2729-4E16-A20E-654E632EA0D6}">
      <dgm:prSet/>
      <dgm:spPr/>
      <dgm:t>
        <a:bodyPr/>
        <a:lstStyle/>
        <a:p>
          <a:endParaRPr lang="ru-RU"/>
        </a:p>
      </dgm:t>
    </dgm:pt>
    <dgm:pt modelId="{A536E11C-A2F7-44A7-BF76-917A1E84712B}" type="sibTrans" cxnId="{14969825-2729-4E16-A20E-654E632EA0D6}">
      <dgm:prSet/>
      <dgm:spPr/>
      <dgm:t>
        <a:bodyPr/>
        <a:lstStyle/>
        <a:p>
          <a:endParaRPr lang="ru-RU"/>
        </a:p>
      </dgm:t>
    </dgm:pt>
    <dgm:pt modelId="{4897DF8E-148F-4ED8-AFFA-CFB7DDF58713}">
      <dgm:prSet phldrT="[Текст]" custT="1"/>
      <dgm:spPr/>
      <dgm:t>
        <a:bodyPr/>
        <a:lstStyle/>
        <a:p>
          <a:r>
            <a:rPr lang="be-BY" sz="2000" dirty="0" smtClean="0">
              <a:latin typeface="Times New Roman" pitchFamily="18" charset="0"/>
              <a:cs typeface="Times New Roman" pitchFamily="18" charset="0"/>
            </a:rPr>
            <a:t>Душэў-насць</a:t>
          </a:r>
          <a:endParaRPr lang="ru-RU" sz="2000" dirty="0">
            <a:latin typeface="Times New Roman" pitchFamily="18" charset="0"/>
            <a:cs typeface="Times New Roman" pitchFamily="18" charset="0"/>
          </a:endParaRPr>
        </a:p>
      </dgm:t>
    </dgm:pt>
    <dgm:pt modelId="{9FD1B87B-14B7-4A5B-B2F6-2A9E242884BD}" type="parTrans" cxnId="{634A72EE-7892-4C9D-88E7-A7A77C4CD798}">
      <dgm:prSet/>
      <dgm:spPr/>
      <dgm:t>
        <a:bodyPr/>
        <a:lstStyle/>
        <a:p>
          <a:endParaRPr lang="ru-RU"/>
        </a:p>
      </dgm:t>
    </dgm:pt>
    <dgm:pt modelId="{9D00C809-353C-462D-992E-F472254264DC}" type="sibTrans" cxnId="{634A72EE-7892-4C9D-88E7-A7A77C4CD798}">
      <dgm:prSet/>
      <dgm:spPr/>
      <dgm:t>
        <a:bodyPr/>
        <a:lstStyle/>
        <a:p>
          <a:endParaRPr lang="ru-RU"/>
        </a:p>
      </dgm:t>
    </dgm:pt>
    <dgm:pt modelId="{EA1B10D3-E5AF-4704-AFC3-2519AEC92DE1}">
      <dgm:prSet phldrT="[Текст]" custT="1"/>
      <dgm:spPr/>
      <dgm:t>
        <a:bodyPr/>
        <a:lstStyle/>
        <a:p>
          <a:r>
            <a:rPr lang="be-BY" sz="2000" dirty="0" smtClean="0">
              <a:latin typeface="Times New Roman" pitchFamily="18" charset="0"/>
              <a:cs typeface="Times New Roman" pitchFamily="18" charset="0"/>
            </a:rPr>
            <a:t>Сіла і нязлом-насць </a:t>
          </a:r>
          <a:endParaRPr lang="ru-RU" sz="2000" dirty="0">
            <a:latin typeface="Times New Roman" pitchFamily="18" charset="0"/>
            <a:cs typeface="Times New Roman" pitchFamily="18" charset="0"/>
          </a:endParaRPr>
        </a:p>
      </dgm:t>
    </dgm:pt>
    <dgm:pt modelId="{0709C90F-65EF-4AC1-AFA0-90859B35D59B}" type="parTrans" cxnId="{0A034E7C-43D9-46B2-90EA-E1BA7980B114}">
      <dgm:prSet/>
      <dgm:spPr/>
      <dgm:t>
        <a:bodyPr/>
        <a:lstStyle/>
        <a:p>
          <a:endParaRPr lang="ru-RU"/>
        </a:p>
      </dgm:t>
    </dgm:pt>
    <dgm:pt modelId="{864207E2-946B-4A18-98D8-CB1DF7D970C5}" type="sibTrans" cxnId="{0A034E7C-43D9-46B2-90EA-E1BA7980B114}">
      <dgm:prSet/>
      <dgm:spPr/>
      <dgm:t>
        <a:bodyPr/>
        <a:lstStyle/>
        <a:p>
          <a:endParaRPr lang="ru-RU"/>
        </a:p>
      </dgm:t>
    </dgm:pt>
    <dgm:pt modelId="{838D7D3B-0F96-483A-82C8-F314F4C0A298}">
      <dgm:prSet phldrT="[Текст]" custT="1"/>
      <dgm:spPr/>
      <dgm:t>
        <a:bodyPr/>
        <a:lstStyle/>
        <a:p>
          <a:r>
            <a:rPr lang="be-BY" sz="2000" dirty="0" smtClean="0">
              <a:latin typeface="Times New Roman" pitchFamily="18" charset="0"/>
              <a:cs typeface="Times New Roman" pitchFamily="18" charset="0"/>
            </a:rPr>
            <a:t>Высокая чалаве-чая годнасць</a:t>
          </a:r>
          <a:endParaRPr lang="ru-RU" sz="2000" dirty="0">
            <a:latin typeface="Times New Roman" pitchFamily="18" charset="0"/>
            <a:cs typeface="Times New Roman" pitchFamily="18" charset="0"/>
          </a:endParaRPr>
        </a:p>
      </dgm:t>
    </dgm:pt>
    <dgm:pt modelId="{CDA8A3A5-33F1-4E07-A7D7-12F769A16204}" type="parTrans" cxnId="{7C3C92FA-0781-4943-9966-D2B516E948DB}">
      <dgm:prSet/>
      <dgm:spPr/>
      <dgm:t>
        <a:bodyPr/>
        <a:lstStyle/>
        <a:p>
          <a:endParaRPr lang="ru-RU"/>
        </a:p>
      </dgm:t>
    </dgm:pt>
    <dgm:pt modelId="{415A29D2-85FC-40CB-931A-3034F22C38F9}" type="sibTrans" cxnId="{7C3C92FA-0781-4943-9966-D2B516E948DB}">
      <dgm:prSet/>
      <dgm:spPr/>
      <dgm:t>
        <a:bodyPr/>
        <a:lstStyle/>
        <a:p>
          <a:endParaRPr lang="ru-RU"/>
        </a:p>
      </dgm:t>
    </dgm:pt>
    <dgm:pt modelId="{E8F859FF-2E2E-4998-A929-8FA621DD1CBD}" type="pres">
      <dgm:prSet presAssocID="{D59DEE85-D162-492C-8AD3-4B71A98FD1A4}" presName="CompostProcess" presStyleCnt="0">
        <dgm:presLayoutVars>
          <dgm:dir/>
          <dgm:resizeHandles val="exact"/>
        </dgm:presLayoutVars>
      </dgm:prSet>
      <dgm:spPr/>
    </dgm:pt>
    <dgm:pt modelId="{97FC64B8-0C9E-406E-923E-AFB2D18485CF}" type="pres">
      <dgm:prSet presAssocID="{D59DEE85-D162-492C-8AD3-4B71A98FD1A4}" presName="arrow" presStyleLbl="bgShp" presStyleIdx="0" presStyleCnt="1"/>
      <dgm:spPr/>
    </dgm:pt>
    <dgm:pt modelId="{7DAC9C58-579B-4772-BCC8-D7A979DE3BC1}" type="pres">
      <dgm:prSet presAssocID="{D59DEE85-D162-492C-8AD3-4B71A98FD1A4}" presName="linearProcess" presStyleCnt="0"/>
      <dgm:spPr/>
    </dgm:pt>
    <dgm:pt modelId="{B7C3C251-395B-4EB8-A4CA-C2D0029A3CBA}" type="pres">
      <dgm:prSet presAssocID="{86B27F40-CE32-41BA-8702-49D15810816A}" presName="textNode" presStyleLbl="node1" presStyleIdx="0" presStyleCnt="6" custScaleY="11602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EBA9D94-9EB9-4279-818C-BEE9FB1CED11}" type="pres">
      <dgm:prSet presAssocID="{62C4F46C-02E9-4A2C-BFCD-0D6895C6C6EB}" presName="sibTrans" presStyleCnt="0"/>
      <dgm:spPr/>
    </dgm:pt>
    <dgm:pt modelId="{764A26EC-9DB5-483F-BEC2-9C3E5D6FBCBD}" type="pres">
      <dgm:prSet presAssocID="{5133B845-AFC4-4114-88AD-472162A73C1A}" presName="text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F0414D2-7749-4F56-965E-0C168F62A334}" type="pres">
      <dgm:prSet presAssocID="{8B244EAF-207E-47C9-9796-B40EE0A88ADF}" presName="sibTrans" presStyleCnt="0"/>
      <dgm:spPr/>
    </dgm:pt>
    <dgm:pt modelId="{124A44E9-84D2-4C59-A51F-EB5C69FE1D9D}" type="pres">
      <dgm:prSet presAssocID="{8C42DC9B-8D5B-4EA5-98C3-EEFB0ECA41EE}" presName="text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BBA7EA6-F344-4448-918D-88428C02CBA1}" type="pres">
      <dgm:prSet presAssocID="{A536E11C-A2F7-44A7-BF76-917A1E84712B}" presName="sibTrans" presStyleCnt="0"/>
      <dgm:spPr/>
    </dgm:pt>
    <dgm:pt modelId="{B1EBA61E-07B4-4C7A-B64E-EFCA2DF39256}" type="pres">
      <dgm:prSet presAssocID="{4897DF8E-148F-4ED8-AFFA-CFB7DDF58713}" presName="text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1E18FCC-1BE6-4450-89A4-BD9A564E09B0}" type="pres">
      <dgm:prSet presAssocID="{9D00C809-353C-462D-992E-F472254264DC}" presName="sibTrans" presStyleCnt="0"/>
      <dgm:spPr/>
    </dgm:pt>
    <dgm:pt modelId="{3EEAF43B-C561-4C3A-A8FA-AB26F88C2E7E}" type="pres">
      <dgm:prSet presAssocID="{EA1B10D3-E5AF-4704-AFC3-2519AEC92DE1}" presName="text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AF43EE2-73C3-45C8-8CB5-DD6805128648}" type="pres">
      <dgm:prSet presAssocID="{864207E2-946B-4A18-98D8-CB1DF7D970C5}" presName="sibTrans" presStyleCnt="0"/>
      <dgm:spPr/>
    </dgm:pt>
    <dgm:pt modelId="{BA411D74-6714-4B80-87F2-08AD179CA202}" type="pres">
      <dgm:prSet presAssocID="{838D7D3B-0F96-483A-82C8-F314F4C0A298}" presName="text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4969825-2729-4E16-A20E-654E632EA0D6}" srcId="{D59DEE85-D162-492C-8AD3-4B71A98FD1A4}" destId="{8C42DC9B-8D5B-4EA5-98C3-EEFB0ECA41EE}" srcOrd="2" destOrd="0" parTransId="{879E02A3-26F9-4B03-941E-61EA4BC57290}" sibTransId="{A536E11C-A2F7-44A7-BF76-917A1E84712B}"/>
    <dgm:cxn modelId="{AE03B090-3384-4CF3-9B87-B92F2BDCAC80}" type="presOf" srcId="{D59DEE85-D162-492C-8AD3-4B71A98FD1A4}" destId="{E8F859FF-2E2E-4998-A929-8FA621DD1CBD}" srcOrd="0" destOrd="0" presId="urn:microsoft.com/office/officeart/2005/8/layout/hProcess9"/>
    <dgm:cxn modelId="{05BC7534-7A92-4A41-817D-0EC53655EC30}" srcId="{D59DEE85-D162-492C-8AD3-4B71A98FD1A4}" destId="{5133B845-AFC4-4114-88AD-472162A73C1A}" srcOrd="1" destOrd="0" parTransId="{FF7506B3-23E2-4C3E-9146-D54DE22EC8EC}" sibTransId="{8B244EAF-207E-47C9-9796-B40EE0A88ADF}"/>
    <dgm:cxn modelId="{4EA5C6A2-5296-4018-9A84-BFAC6BA07BAC}" type="presOf" srcId="{838D7D3B-0F96-483A-82C8-F314F4C0A298}" destId="{BA411D74-6714-4B80-87F2-08AD179CA202}" srcOrd="0" destOrd="0" presId="urn:microsoft.com/office/officeart/2005/8/layout/hProcess9"/>
    <dgm:cxn modelId="{8DCF20A8-A758-4679-976A-0363C0FB2CEC}" type="presOf" srcId="{5133B845-AFC4-4114-88AD-472162A73C1A}" destId="{764A26EC-9DB5-483F-BEC2-9C3E5D6FBCBD}" srcOrd="0" destOrd="0" presId="urn:microsoft.com/office/officeart/2005/8/layout/hProcess9"/>
    <dgm:cxn modelId="{3B6316B8-443B-42F5-A435-ACDE9271F712}" type="presOf" srcId="{EA1B10D3-E5AF-4704-AFC3-2519AEC92DE1}" destId="{3EEAF43B-C561-4C3A-A8FA-AB26F88C2E7E}" srcOrd="0" destOrd="0" presId="urn:microsoft.com/office/officeart/2005/8/layout/hProcess9"/>
    <dgm:cxn modelId="{7C3C92FA-0781-4943-9966-D2B516E948DB}" srcId="{D59DEE85-D162-492C-8AD3-4B71A98FD1A4}" destId="{838D7D3B-0F96-483A-82C8-F314F4C0A298}" srcOrd="5" destOrd="0" parTransId="{CDA8A3A5-33F1-4E07-A7D7-12F769A16204}" sibTransId="{415A29D2-85FC-40CB-931A-3034F22C38F9}"/>
    <dgm:cxn modelId="{14BC284B-8ECE-4D13-9D8B-BC5BBD415465}" type="presOf" srcId="{86B27F40-CE32-41BA-8702-49D15810816A}" destId="{B7C3C251-395B-4EB8-A4CA-C2D0029A3CBA}" srcOrd="0" destOrd="0" presId="urn:microsoft.com/office/officeart/2005/8/layout/hProcess9"/>
    <dgm:cxn modelId="{BC36EA41-34B3-4720-9670-1B489A8183B2}" srcId="{D59DEE85-D162-492C-8AD3-4B71A98FD1A4}" destId="{86B27F40-CE32-41BA-8702-49D15810816A}" srcOrd="0" destOrd="0" parTransId="{6924FA86-562B-46BD-8450-0C5D36ADA0D9}" sibTransId="{62C4F46C-02E9-4A2C-BFCD-0D6895C6C6EB}"/>
    <dgm:cxn modelId="{0A034E7C-43D9-46B2-90EA-E1BA7980B114}" srcId="{D59DEE85-D162-492C-8AD3-4B71A98FD1A4}" destId="{EA1B10D3-E5AF-4704-AFC3-2519AEC92DE1}" srcOrd="4" destOrd="0" parTransId="{0709C90F-65EF-4AC1-AFA0-90859B35D59B}" sibTransId="{864207E2-946B-4A18-98D8-CB1DF7D970C5}"/>
    <dgm:cxn modelId="{634A72EE-7892-4C9D-88E7-A7A77C4CD798}" srcId="{D59DEE85-D162-492C-8AD3-4B71A98FD1A4}" destId="{4897DF8E-148F-4ED8-AFFA-CFB7DDF58713}" srcOrd="3" destOrd="0" parTransId="{9FD1B87B-14B7-4A5B-B2F6-2A9E242884BD}" sibTransId="{9D00C809-353C-462D-992E-F472254264DC}"/>
    <dgm:cxn modelId="{8CF38595-322D-4EDB-A98C-BE3427551C59}" type="presOf" srcId="{8C42DC9B-8D5B-4EA5-98C3-EEFB0ECA41EE}" destId="{124A44E9-84D2-4C59-A51F-EB5C69FE1D9D}" srcOrd="0" destOrd="0" presId="urn:microsoft.com/office/officeart/2005/8/layout/hProcess9"/>
    <dgm:cxn modelId="{99526E27-44A6-43A5-9EFE-29E04A431340}" type="presOf" srcId="{4897DF8E-148F-4ED8-AFFA-CFB7DDF58713}" destId="{B1EBA61E-07B4-4C7A-B64E-EFCA2DF39256}" srcOrd="0" destOrd="0" presId="urn:microsoft.com/office/officeart/2005/8/layout/hProcess9"/>
    <dgm:cxn modelId="{EA6F428A-488E-4427-8E4F-EDF52A9D3880}" type="presParOf" srcId="{E8F859FF-2E2E-4998-A929-8FA621DD1CBD}" destId="{97FC64B8-0C9E-406E-923E-AFB2D18485CF}" srcOrd="0" destOrd="0" presId="urn:microsoft.com/office/officeart/2005/8/layout/hProcess9"/>
    <dgm:cxn modelId="{C6C360E6-7F55-4302-A87F-4008D7A25C29}" type="presParOf" srcId="{E8F859FF-2E2E-4998-A929-8FA621DD1CBD}" destId="{7DAC9C58-579B-4772-BCC8-D7A979DE3BC1}" srcOrd="1" destOrd="0" presId="urn:microsoft.com/office/officeart/2005/8/layout/hProcess9"/>
    <dgm:cxn modelId="{9CD22CD3-1B95-42DD-B809-96B0729A561A}" type="presParOf" srcId="{7DAC9C58-579B-4772-BCC8-D7A979DE3BC1}" destId="{B7C3C251-395B-4EB8-A4CA-C2D0029A3CBA}" srcOrd="0" destOrd="0" presId="urn:microsoft.com/office/officeart/2005/8/layout/hProcess9"/>
    <dgm:cxn modelId="{9278F3F0-1660-44A1-A1EF-78A4165DCF39}" type="presParOf" srcId="{7DAC9C58-579B-4772-BCC8-D7A979DE3BC1}" destId="{3EBA9D94-9EB9-4279-818C-BEE9FB1CED11}" srcOrd="1" destOrd="0" presId="urn:microsoft.com/office/officeart/2005/8/layout/hProcess9"/>
    <dgm:cxn modelId="{9736F5D4-B85A-4B94-B012-4B8671FB20E1}" type="presParOf" srcId="{7DAC9C58-579B-4772-BCC8-D7A979DE3BC1}" destId="{764A26EC-9DB5-483F-BEC2-9C3E5D6FBCBD}" srcOrd="2" destOrd="0" presId="urn:microsoft.com/office/officeart/2005/8/layout/hProcess9"/>
    <dgm:cxn modelId="{CBB6A919-EB95-4F3D-831D-96E6116F4159}" type="presParOf" srcId="{7DAC9C58-579B-4772-BCC8-D7A979DE3BC1}" destId="{7F0414D2-7749-4F56-965E-0C168F62A334}" srcOrd="3" destOrd="0" presId="urn:microsoft.com/office/officeart/2005/8/layout/hProcess9"/>
    <dgm:cxn modelId="{71E8B8B0-41D3-46D0-B7CB-6241F487FE3F}" type="presParOf" srcId="{7DAC9C58-579B-4772-BCC8-D7A979DE3BC1}" destId="{124A44E9-84D2-4C59-A51F-EB5C69FE1D9D}" srcOrd="4" destOrd="0" presId="urn:microsoft.com/office/officeart/2005/8/layout/hProcess9"/>
    <dgm:cxn modelId="{0CF62288-E052-4995-8957-EFED8AB2F7CC}" type="presParOf" srcId="{7DAC9C58-579B-4772-BCC8-D7A979DE3BC1}" destId="{CBBA7EA6-F344-4448-918D-88428C02CBA1}" srcOrd="5" destOrd="0" presId="urn:microsoft.com/office/officeart/2005/8/layout/hProcess9"/>
    <dgm:cxn modelId="{ABA5CE70-AC41-4D9E-849C-4607A15F8D22}" type="presParOf" srcId="{7DAC9C58-579B-4772-BCC8-D7A979DE3BC1}" destId="{B1EBA61E-07B4-4C7A-B64E-EFCA2DF39256}" srcOrd="6" destOrd="0" presId="urn:microsoft.com/office/officeart/2005/8/layout/hProcess9"/>
    <dgm:cxn modelId="{9EC25F70-45E7-4FEA-8130-F585DAC98472}" type="presParOf" srcId="{7DAC9C58-579B-4772-BCC8-D7A979DE3BC1}" destId="{E1E18FCC-1BE6-4450-89A4-BD9A564E09B0}" srcOrd="7" destOrd="0" presId="urn:microsoft.com/office/officeart/2005/8/layout/hProcess9"/>
    <dgm:cxn modelId="{BF582FEF-9FB3-4438-8567-7D1F1A0F3128}" type="presParOf" srcId="{7DAC9C58-579B-4772-BCC8-D7A979DE3BC1}" destId="{3EEAF43B-C561-4C3A-A8FA-AB26F88C2E7E}" srcOrd="8" destOrd="0" presId="urn:microsoft.com/office/officeart/2005/8/layout/hProcess9"/>
    <dgm:cxn modelId="{A925C380-67AD-4EEF-985B-1FBD1B65CD1F}" type="presParOf" srcId="{7DAC9C58-579B-4772-BCC8-D7A979DE3BC1}" destId="{0AF43EE2-73C3-45C8-8CB5-DD6805128648}" srcOrd="9" destOrd="0" presId="urn:microsoft.com/office/officeart/2005/8/layout/hProcess9"/>
    <dgm:cxn modelId="{E922D27F-802F-461D-BA8B-E2C16C2A64A1}" type="presParOf" srcId="{7DAC9C58-579B-4772-BCC8-D7A979DE3BC1}" destId="{BA411D74-6714-4B80-87F2-08AD179CA202}" srcOrd="10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668E7C3-2740-4CF0-A777-1B79A89C35AD}">
      <dsp:nvSpPr>
        <dsp:cNvPr id="0" name=""/>
        <dsp:cNvSpPr/>
      </dsp:nvSpPr>
      <dsp:spPr>
        <a:xfrm>
          <a:off x="2525195" y="1509195"/>
          <a:ext cx="1045608" cy="1045608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e-BY" sz="1600" b="1" kern="1200" dirty="0" smtClean="0">
              <a:latin typeface="Times New Roman" pitchFamily="18" charset="0"/>
              <a:cs typeface="Times New Roman" pitchFamily="18" charset="0"/>
            </a:rPr>
            <a:t>Героі розныя</a:t>
          </a:r>
          <a:endParaRPr lang="ru-RU" sz="16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2678321" y="1662321"/>
        <a:ext cx="739356" cy="739356"/>
      </dsp:txXfrm>
    </dsp:sp>
    <dsp:sp modelId="{F4B8E4CA-D261-4257-A0EE-4FA754307509}">
      <dsp:nvSpPr>
        <dsp:cNvPr id="0" name=""/>
        <dsp:cNvSpPr/>
      </dsp:nvSpPr>
      <dsp:spPr>
        <a:xfrm rot="16200000">
          <a:off x="2931832" y="1114928"/>
          <a:ext cx="232334" cy="363319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300" kern="1200"/>
        </a:p>
      </dsp:txBody>
      <dsp:txXfrm>
        <a:off x="2966682" y="1222442"/>
        <a:ext cx="162634" cy="217991"/>
      </dsp:txXfrm>
    </dsp:sp>
    <dsp:sp modelId="{3FB77D48-92DA-4E05-9542-B97E261FF981}">
      <dsp:nvSpPr>
        <dsp:cNvPr id="0" name=""/>
        <dsp:cNvSpPr/>
      </dsp:nvSpPr>
      <dsp:spPr>
        <a:xfrm>
          <a:off x="2166908" y="2243"/>
          <a:ext cx="1762183" cy="1068585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e-BY" sz="1400" b="1" kern="1200" dirty="0" smtClean="0">
              <a:latin typeface="Times New Roman" pitchFamily="18" charset="0"/>
              <a:cs typeface="Times New Roman" pitchFamily="18" charset="0"/>
            </a:rPr>
            <a:t>Па сацыяльным становішчы</a:t>
          </a:r>
          <a:endParaRPr lang="ru-RU" sz="14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2424974" y="158734"/>
        <a:ext cx="1246051" cy="755603"/>
      </dsp:txXfrm>
    </dsp:sp>
    <dsp:sp modelId="{012AF5D6-5E5C-4BC1-895C-7174B4487CDA}">
      <dsp:nvSpPr>
        <dsp:cNvPr id="0" name=""/>
        <dsp:cNvSpPr/>
      </dsp:nvSpPr>
      <dsp:spPr>
        <a:xfrm>
          <a:off x="3616111" y="1850340"/>
          <a:ext cx="109150" cy="363319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300" kern="1200"/>
        </a:p>
      </dsp:txBody>
      <dsp:txXfrm>
        <a:off x="3616111" y="1923004"/>
        <a:ext cx="76405" cy="217991"/>
      </dsp:txXfrm>
    </dsp:sp>
    <dsp:sp modelId="{FCC53A4B-D394-4370-A75A-F91E55A3666C}">
      <dsp:nvSpPr>
        <dsp:cNvPr id="0" name=""/>
        <dsp:cNvSpPr/>
      </dsp:nvSpPr>
      <dsp:spPr>
        <a:xfrm>
          <a:off x="3776748" y="1497707"/>
          <a:ext cx="1533431" cy="1068585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e-BY" sz="1400" b="1" kern="1200" dirty="0" smtClean="0">
              <a:latin typeface="Times New Roman" pitchFamily="18" charset="0"/>
              <a:cs typeface="Times New Roman" pitchFamily="18" charset="0"/>
            </a:rPr>
            <a:t>Па ўзросце</a:t>
          </a:r>
          <a:endParaRPr lang="ru-RU" sz="14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4001314" y="1654198"/>
        <a:ext cx="1084299" cy="755603"/>
      </dsp:txXfrm>
    </dsp:sp>
    <dsp:sp modelId="{5D622B49-B131-4B83-8BE0-541800289CCF}">
      <dsp:nvSpPr>
        <dsp:cNvPr id="0" name=""/>
        <dsp:cNvSpPr/>
      </dsp:nvSpPr>
      <dsp:spPr>
        <a:xfrm rot="5400000">
          <a:off x="2931832" y="2585752"/>
          <a:ext cx="232334" cy="363319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300" kern="1200"/>
        </a:p>
      </dsp:txBody>
      <dsp:txXfrm>
        <a:off x="2966682" y="2623566"/>
        <a:ext cx="162634" cy="217991"/>
      </dsp:txXfrm>
    </dsp:sp>
    <dsp:sp modelId="{A4DC1F39-3380-4E05-A2A0-65B1D13BD549}">
      <dsp:nvSpPr>
        <dsp:cNvPr id="0" name=""/>
        <dsp:cNvSpPr/>
      </dsp:nvSpPr>
      <dsp:spPr>
        <a:xfrm>
          <a:off x="2166908" y="2993170"/>
          <a:ext cx="1762183" cy="1068585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e-BY" sz="1400" b="1" kern="1200" dirty="0" smtClean="0">
              <a:latin typeface="Times New Roman" pitchFamily="18" charset="0"/>
              <a:cs typeface="Times New Roman" pitchFamily="18" charset="0"/>
            </a:rPr>
            <a:t>Па светапоглядзе</a:t>
          </a:r>
          <a:endParaRPr lang="ru-RU" sz="14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2424974" y="3149661"/>
        <a:ext cx="1246051" cy="755603"/>
      </dsp:txXfrm>
    </dsp:sp>
    <dsp:sp modelId="{D17456C2-A00D-4EEF-B5E9-0D94F23B760A}">
      <dsp:nvSpPr>
        <dsp:cNvPr id="0" name=""/>
        <dsp:cNvSpPr/>
      </dsp:nvSpPr>
      <dsp:spPr>
        <a:xfrm rot="10800000">
          <a:off x="2370737" y="1850340"/>
          <a:ext cx="109150" cy="363319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300" kern="1200"/>
        </a:p>
      </dsp:txBody>
      <dsp:txXfrm rot="10800000">
        <a:off x="2403482" y="1923004"/>
        <a:ext cx="76405" cy="217991"/>
      </dsp:txXfrm>
    </dsp:sp>
    <dsp:sp modelId="{E6652559-13DD-4978-9D6B-963DD6320D88}">
      <dsp:nvSpPr>
        <dsp:cNvPr id="0" name=""/>
        <dsp:cNvSpPr/>
      </dsp:nvSpPr>
      <dsp:spPr>
        <a:xfrm>
          <a:off x="785820" y="1497707"/>
          <a:ext cx="1533431" cy="1068585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e-BY" sz="1400" b="1" kern="1200" dirty="0" smtClean="0">
              <a:latin typeface="Times New Roman" pitchFamily="18" charset="0"/>
              <a:cs typeface="Times New Roman" pitchFamily="18" charset="0"/>
            </a:rPr>
            <a:t>Па характары</a:t>
          </a:r>
          <a:endParaRPr lang="ru-RU" sz="14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1010386" y="1654198"/>
        <a:ext cx="1084299" cy="755603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1A53993-8B4E-4EF1-800C-77A108228179}">
      <dsp:nvSpPr>
        <dsp:cNvPr id="0" name=""/>
        <dsp:cNvSpPr/>
      </dsp:nvSpPr>
      <dsp:spPr>
        <a:xfrm rot="10800000">
          <a:off x="0" y="58512"/>
          <a:ext cx="3644894" cy="1656000"/>
        </a:xfrm>
        <a:prstGeom prst="rightArrow">
          <a:avLst/>
        </a:prstGeom>
        <a:solidFill>
          <a:schemeClr val="tx2">
            <a:lumMod val="40000"/>
            <a:lumOff val="6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AA46066D-15EC-491C-81BA-0922D0A3C2C8}">
      <dsp:nvSpPr>
        <dsp:cNvPr id="0" name=""/>
        <dsp:cNvSpPr/>
      </dsp:nvSpPr>
      <dsp:spPr>
        <a:xfrm>
          <a:off x="294011" y="443255"/>
          <a:ext cx="2986392" cy="828000"/>
        </a:xfrm>
        <a:prstGeom prst="rect">
          <a:avLst/>
        </a:prstGeom>
        <a:noFill/>
        <a:ln w="9525" cap="flat" cmpd="sng" algn="ctr">
          <a:solidFill>
            <a:schemeClr val="dk1">
              <a:alpha val="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243840" rIns="0" bIns="2438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e-BY" sz="2400" b="0" i="0" kern="1200" dirty="0" smtClean="0">
              <a:latin typeface="Times New Roman" pitchFamily="18" charset="0"/>
              <a:cs typeface="Times New Roman" pitchFamily="18" charset="0"/>
            </a:rPr>
            <a:t>Застацца жывым, ад-нак здрадзіць  Радзіме</a:t>
          </a:r>
        </a:p>
      </dsp:txBody>
      <dsp:txXfrm>
        <a:off x="294011" y="443255"/>
        <a:ext cx="2986392" cy="82800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9447048-D8D5-43C5-8160-A66740BDD529}">
      <dsp:nvSpPr>
        <dsp:cNvPr id="0" name=""/>
        <dsp:cNvSpPr/>
      </dsp:nvSpPr>
      <dsp:spPr>
        <a:xfrm>
          <a:off x="702928" y="4797"/>
          <a:ext cx="2808953" cy="70223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e-BY" sz="2400" kern="1200" dirty="0" smtClean="0">
              <a:latin typeface="Times New Roman" pitchFamily="18" charset="0"/>
              <a:cs typeface="Times New Roman" pitchFamily="18" charset="0"/>
            </a:rPr>
            <a:t>Маладзенькі</a:t>
          </a:r>
          <a:endParaRPr lang="ru-RU" sz="24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723496" y="25365"/>
        <a:ext cx="2767817" cy="661102"/>
      </dsp:txXfrm>
    </dsp:sp>
    <dsp:sp modelId="{2C4C9037-7405-48F2-A9D7-1200661A7FF0}">
      <dsp:nvSpPr>
        <dsp:cNvPr id="0" name=""/>
        <dsp:cNvSpPr/>
      </dsp:nvSpPr>
      <dsp:spPr>
        <a:xfrm rot="5400000">
          <a:off x="1975735" y="724591"/>
          <a:ext cx="263339" cy="316007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300" kern="1200"/>
        </a:p>
      </dsp:txBody>
      <dsp:txXfrm rot="-5400000">
        <a:off x="2012602" y="750925"/>
        <a:ext cx="189605" cy="184337"/>
      </dsp:txXfrm>
    </dsp:sp>
    <dsp:sp modelId="{0F30F464-1131-4397-A492-2443D67CB5CB}">
      <dsp:nvSpPr>
        <dsp:cNvPr id="0" name=""/>
        <dsp:cNvSpPr/>
      </dsp:nvSpPr>
      <dsp:spPr>
        <a:xfrm>
          <a:off x="571497" y="1058154"/>
          <a:ext cx="3071815" cy="70223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e-BY" sz="2400" kern="1200" dirty="0" smtClean="0">
              <a:latin typeface="Times New Roman" pitchFamily="18" charset="0"/>
              <a:cs typeface="Times New Roman" pitchFamily="18" charset="0"/>
            </a:rPr>
            <a:t>Неабстрэляны навічок</a:t>
          </a:r>
          <a:endParaRPr lang="ru-RU" sz="24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592065" y="1078722"/>
        <a:ext cx="3030679" cy="661102"/>
      </dsp:txXfrm>
    </dsp:sp>
    <dsp:sp modelId="{C421543B-26F2-4B30-8576-F0F87D2E3B05}">
      <dsp:nvSpPr>
        <dsp:cNvPr id="0" name=""/>
        <dsp:cNvSpPr/>
      </dsp:nvSpPr>
      <dsp:spPr>
        <a:xfrm rot="5400000">
          <a:off x="1975735" y="1777949"/>
          <a:ext cx="263339" cy="316007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300" kern="1200"/>
        </a:p>
      </dsp:txBody>
      <dsp:txXfrm rot="-5400000">
        <a:off x="2012602" y="1804283"/>
        <a:ext cx="189605" cy="184337"/>
      </dsp:txXfrm>
    </dsp:sp>
    <dsp:sp modelId="{7049D42B-C833-428D-B07B-3374FA02C17F}">
      <dsp:nvSpPr>
        <dsp:cNvPr id="0" name=""/>
        <dsp:cNvSpPr/>
      </dsp:nvSpPr>
      <dsp:spPr>
        <a:xfrm>
          <a:off x="357188" y="2111512"/>
          <a:ext cx="3500433" cy="70223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e-BY" sz="2400" kern="1200" dirty="0" smtClean="0">
              <a:latin typeface="Times New Roman" pitchFamily="18" charset="0"/>
              <a:cs typeface="Times New Roman" pitchFamily="18" charset="0"/>
            </a:rPr>
            <a:t>Радавы, са свежымі, сумнымі вачыма</a:t>
          </a:r>
          <a:endParaRPr lang="ru-RU" sz="24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377756" y="2132080"/>
        <a:ext cx="3459297" cy="661102"/>
      </dsp:txXfrm>
    </dsp:sp>
    <dsp:sp modelId="{73E2B8E7-D464-4B4B-94EC-D042900C1F10}">
      <dsp:nvSpPr>
        <dsp:cNvPr id="0" name=""/>
        <dsp:cNvSpPr/>
      </dsp:nvSpPr>
      <dsp:spPr>
        <a:xfrm rot="5400000">
          <a:off x="1975735" y="2831306"/>
          <a:ext cx="263339" cy="316007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300" kern="1200"/>
        </a:p>
      </dsp:txBody>
      <dsp:txXfrm rot="-5400000">
        <a:off x="2012602" y="2857640"/>
        <a:ext cx="189605" cy="184337"/>
      </dsp:txXfrm>
    </dsp:sp>
    <dsp:sp modelId="{FDF922A4-1B03-4367-8425-4FE4832CF24B}">
      <dsp:nvSpPr>
        <dsp:cNvPr id="0" name=""/>
        <dsp:cNvSpPr/>
      </dsp:nvSpPr>
      <dsp:spPr>
        <a:xfrm>
          <a:off x="186951" y="3164869"/>
          <a:ext cx="3840906" cy="107691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e-BY" sz="2400" kern="1200" dirty="0" smtClean="0">
              <a:latin typeface="Times New Roman" pitchFamily="18" charset="0"/>
              <a:cs typeface="Times New Roman" pitchFamily="18" charset="0"/>
            </a:rPr>
            <a:t>Застаецца </a:t>
          </a:r>
          <a:r>
            <a:rPr lang="be-BY" sz="24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чалавекам</a:t>
          </a:r>
          <a:r>
            <a:rPr lang="be-BY" sz="2400" kern="1200" dirty="0" smtClean="0">
              <a:latin typeface="Times New Roman" pitchFamily="18" charset="0"/>
              <a:cs typeface="Times New Roman" pitchFamily="18" charset="0"/>
            </a:rPr>
            <a:t>, здольным выстаяць да канца</a:t>
          </a:r>
          <a:endParaRPr lang="ru-RU" sz="24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218493" y="3196411"/>
        <a:ext cx="3777822" cy="1013826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2F5A121-38B9-41BB-9538-D5DDBC4C6238}">
      <dsp:nvSpPr>
        <dsp:cNvPr id="0" name=""/>
        <dsp:cNvSpPr/>
      </dsp:nvSpPr>
      <dsp:spPr>
        <a:xfrm>
          <a:off x="4036247" y="2552516"/>
          <a:ext cx="2657407" cy="39524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7624"/>
              </a:lnTo>
              <a:lnTo>
                <a:pt x="2657407" y="197624"/>
              </a:lnTo>
              <a:lnTo>
                <a:pt x="2657407" y="395248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55C22E7-37A9-4F9F-88B3-69C5B91E56C1}">
      <dsp:nvSpPr>
        <dsp:cNvPr id="0" name=""/>
        <dsp:cNvSpPr/>
      </dsp:nvSpPr>
      <dsp:spPr>
        <a:xfrm>
          <a:off x="3861283" y="2552516"/>
          <a:ext cx="174963" cy="395248"/>
        </a:xfrm>
        <a:custGeom>
          <a:avLst/>
          <a:gdLst/>
          <a:ahLst/>
          <a:cxnLst/>
          <a:rect l="0" t="0" r="0" b="0"/>
          <a:pathLst>
            <a:path>
              <a:moveTo>
                <a:pt x="174963" y="0"/>
              </a:moveTo>
              <a:lnTo>
                <a:pt x="174963" y="197624"/>
              </a:lnTo>
              <a:lnTo>
                <a:pt x="0" y="197624"/>
              </a:lnTo>
              <a:lnTo>
                <a:pt x="0" y="395248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AD69E88-6F9F-488A-958B-5A412E3ADD3A}">
      <dsp:nvSpPr>
        <dsp:cNvPr id="0" name=""/>
        <dsp:cNvSpPr/>
      </dsp:nvSpPr>
      <dsp:spPr>
        <a:xfrm>
          <a:off x="1203876" y="2552516"/>
          <a:ext cx="2832370" cy="395248"/>
        </a:xfrm>
        <a:custGeom>
          <a:avLst/>
          <a:gdLst/>
          <a:ahLst/>
          <a:cxnLst/>
          <a:rect l="0" t="0" r="0" b="0"/>
          <a:pathLst>
            <a:path>
              <a:moveTo>
                <a:pt x="2832370" y="0"/>
              </a:moveTo>
              <a:lnTo>
                <a:pt x="2832370" y="197624"/>
              </a:lnTo>
              <a:lnTo>
                <a:pt x="0" y="197624"/>
              </a:lnTo>
              <a:lnTo>
                <a:pt x="0" y="395248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57B4FBA-35E8-4CB4-B6B3-455161356543}">
      <dsp:nvSpPr>
        <dsp:cNvPr id="0" name=""/>
        <dsp:cNvSpPr/>
      </dsp:nvSpPr>
      <dsp:spPr>
        <a:xfrm>
          <a:off x="2491182" y="1184965"/>
          <a:ext cx="3090129" cy="1367551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e-BY" sz="2800" b="1" i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Жыццёвыя прынцыпы герояў</a:t>
          </a:r>
          <a:endParaRPr lang="ru-RU" sz="2800" b="1" i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2491182" y="1184965"/>
        <a:ext cx="3090129" cy="1367551"/>
      </dsp:txXfrm>
    </dsp:sp>
    <dsp:sp modelId="{964A984E-02B5-424F-B13E-7C2CA9C1B90D}">
      <dsp:nvSpPr>
        <dsp:cNvPr id="0" name=""/>
        <dsp:cNvSpPr/>
      </dsp:nvSpPr>
      <dsp:spPr>
        <a:xfrm>
          <a:off x="4870" y="2947765"/>
          <a:ext cx="2398011" cy="1296556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e-BY" sz="2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Усё, што хочаце, каб рабілі вам людзі, тое і вы рабіце.</a:t>
          </a:r>
          <a:endParaRPr lang="ru-RU" sz="24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4870" y="2947765"/>
        <a:ext cx="2398011" cy="1296556"/>
      </dsp:txXfrm>
    </dsp:sp>
    <dsp:sp modelId="{313ECA96-12B2-4625-BDE2-6EEE8CEE1E9E}">
      <dsp:nvSpPr>
        <dsp:cNvPr id="0" name=""/>
        <dsp:cNvSpPr/>
      </dsp:nvSpPr>
      <dsp:spPr>
        <a:xfrm>
          <a:off x="2798130" y="2947765"/>
          <a:ext cx="2126306" cy="1263252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e-BY" sz="2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Трэба быць літасцівым да свайго ворага.</a:t>
          </a:r>
          <a:endParaRPr lang="ru-RU" sz="24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2798130" y="2947765"/>
        <a:ext cx="2126306" cy="1263252"/>
      </dsp:txXfrm>
    </dsp:sp>
    <dsp:sp modelId="{74C43BF9-4FB1-4DBF-9553-1540E4A43737}">
      <dsp:nvSpPr>
        <dsp:cNvPr id="0" name=""/>
        <dsp:cNvSpPr/>
      </dsp:nvSpPr>
      <dsp:spPr>
        <a:xfrm>
          <a:off x="5319685" y="2947765"/>
          <a:ext cx="2747938" cy="1240817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e-BY" sz="2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Любоў да бліжняга, да зямлі, на якой наканавана жыць.</a:t>
          </a:r>
          <a:endParaRPr lang="ru-RU" sz="24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5319685" y="2947765"/>
        <a:ext cx="2747938" cy="1240817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E2C08DB-2F67-454C-91E4-4848B99465E0}">
      <dsp:nvSpPr>
        <dsp:cNvPr id="0" name=""/>
        <dsp:cNvSpPr/>
      </dsp:nvSpPr>
      <dsp:spPr>
        <a:xfrm rot="2563174">
          <a:off x="1528462" y="2792045"/>
          <a:ext cx="592560" cy="65214"/>
        </a:xfrm>
        <a:custGeom>
          <a:avLst/>
          <a:gdLst/>
          <a:ahLst/>
          <a:cxnLst/>
          <a:rect l="0" t="0" r="0" b="0"/>
          <a:pathLst>
            <a:path>
              <a:moveTo>
                <a:pt x="0" y="32607"/>
              </a:moveTo>
              <a:lnTo>
                <a:pt x="592560" y="32607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946BC4E-AC8C-43DA-A556-D06E39E517F1}">
      <dsp:nvSpPr>
        <dsp:cNvPr id="0" name=""/>
        <dsp:cNvSpPr/>
      </dsp:nvSpPr>
      <dsp:spPr>
        <a:xfrm>
          <a:off x="1607070" y="1980407"/>
          <a:ext cx="659328" cy="65214"/>
        </a:xfrm>
        <a:custGeom>
          <a:avLst/>
          <a:gdLst/>
          <a:ahLst/>
          <a:cxnLst/>
          <a:rect l="0" t="0" r="0" b="0"/>
          <a:pathLst>
            <a:path>
              <a:moveTo>
                <a:pt x="0" y="32607"/>
              </a:moveTo>
              <a:lnTo>
                <a:pt x="659328" y="32607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9887984-D45C-4ECC-B46D-4B76E92BE3D0}">
      <dsp:nvSpPr>
        <dsp:cNvPr id="0" name=""/>
        <dsp:cNvSpPr/>
      </dsp:nvSpPr>
      <dsp:spPr>
        <a:xfrm rot="19104154">
          <a:off x="1519895" y="1163836"/>
          <a:ext cx="691388" cy="65214"/>
        </a:xfrm>
        <a:custGeom>
          <a:avLst/>
          <a:gdLst/>
          <a:ahLst/>
          <a:cxnLst/>
          <a:rect l="0" t="0" r="0" b="0"/>
          <a:pathLst>
            <a:path>
              <a:moveTo>
                <a:pt x="0" y="32607"/>
              </a:moveTo>
              <a:lnTo>
                <a:pt x="691388" y="32607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BD9EDC-AE3F-4B12-98EA-6722C8C6F39E}">
      <dsp:nvSpPr>
        <dsp:cNvPr id="0" name=""/>
        <dsp:cNvSpPr/>
      </dsp:nvSpPr>
      <dsp:spPr>
        <a:xfrm>
          <a:off x="1082" y="1068316"/>
          <a:ext cx="1889397" cy="188939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D4289B17-EDEB-491F-99F6-C8171F488D28}">
      <dsp:nvSpPr>
        <dsp:cNvPr id="0" name=""/>
        <dsp:cNvSpPr/>
      </dsp:nvSpPr>
      <dsp:spPr>
        <a:xfrm>
          <a:off x="1990748" y="86991"/>
          <a:ext cx="1057699" cy="1057699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e-BY" sz="1300" b="1" kern="1200" dirty="0" smtClean="0">
              <a:latin typeface="Times New Roman" pitchFamily="18" charset="0"/>
              <a:cs typeface="Times New Roman" pitchFamily="18" charset="0"/>
            </a:rPr>
            <a:t>Змагар</a:t>
          </a:r>
          <a:endParaRPr lang="ru-RU" sz="13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2145644" y="241887"/>
        <a:ext cx="747907" cy="747907"/>
      </dsp:txXfrm>
    </dsp:sp>
    <dsp:sp modelId="{8F2C7AF1-9FEE-4A9F-A8EA-1ABFB0DC4C81}">
      <dsp:nvSpPr>
        <dsp:cNvPr id="0" name=""/>
        <dsp:cNvSpPr/>
      </dsp:nvSpPr>
      <dsp:spPr>
        <a:xfrm>
          <a:off x="3154217" y="86991"/>
          <a:ext cx="1586548" cy="1057699"/>
        </a:xfrm>
        <a:prstGeom prst="rect">
          <a:avLst/>
        </a:prstGeom>
        <a:noFill/>
        <a:ln w="9525" cap="flat" cmpd="sng" algn="ctr">
          <a:solidFill>
            <a:schemeClr val="dk1">
              <a:alpha val="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285750" lvl="1" indent="-285750" algn="l" defTabSz="1511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3400" kern="1200" dirty="0"/>
        </a:p>
        <a:p>
          <a:pPr marL="285750" lvl="1" indent="-285750" algn="l" defTabSz="1511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3400" kern="1200" dirty="0"/>
        </a:p>
      </dsp:txBody>
      <dsp:txXfrm>
        <a:off x="3154217" y="86991"/>
        <a:ext cx="1586548" cy="1057699"/>
      </dsp:txXfrm>
    </dsp:sp>
    <dsp:sp modelId="{60A8EDC3-C923-490B-ABC3-2E5C7F51890F}">
      <dsp:nvSpPr>
        <dsp:cNvPr id="0" name=""/>
        <dsp:cNvSpPr/>
      </dsp:nvSpPr>
      <dsp:spPr>
        <a:xfrm>
          <a:off x="2266399" y="1446195"/>
          <a:ext cx="1133638" cy="1133638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e-BY" sz="1300" b="1" kern="1200" dirty="0" smtClean="0">
              <a:latin typeface="Times New Roman" pitchFamily="18" charset="0"/>
              <a:cs typeface="Times New Roman" pitchFamily="18" charset="0"/>
            </a:rPr>
            <a:t>Барацьбіт</a:t>
          </a:r>
          <a:endParaRPr lang="ru-RU" sz="13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2432416" y="1612212"/>
        <a:ext cx="801604" cy="801604"/>
      </dsp:txXfrm>
    </dsp:sp>
    <dsp:sp modelId="{C5F43C67-600E-42DB-8BD7-7536F3EF1B9E}">
      <dsp:nvSpPr>
        <dsp:cNvPr id="0" name=""/>
        <dsp:cNvSpPr/>
      </dsp:nvSpPr>
      <dsp:spPr>
        <a:xfrm>
          <a:off x="3513401" y="1446195"/>
          <a:ext cx="1700458" cy="1133638"/>
        </a:xfrm>
        <a:prstGeom prst="rect">
          <a:avLst/>
        </a:prstGeom>
        <a:noFill/>
        <a:ln w="9525" cap="flat" cmpd="sng" algn="ctr">
          <a:solidFill>
            <a:schemeClr val="dk1">
              <a:alpha val="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285750" lvl="1" indent="-285750" algn="l" defTabSz="1511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3400" kern="1200"/>
        </a:p>
        <a:p>
          <a:pPr marL="285750" lvl="1" indent="-285750" algn="l" defTabSz="1511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3400" kern="1200" dirty="0"/>
        </a:p>
      </dsp:txBody>
      <dsp:txXfrm>
        <a:off x="3513401" y="1446195"/>
        <a:ext cx="1700458" cy="1133638"/>
      </dsp:txXfrm>
    </dsp:sp>
    <dsp:sp modelId="{6F260D4B-C1CE-4773-8911-2B28E46CEBCB}">
      <dsp:nvSpPr>
        <dsp:cNvPr id="0" name=""/>
        <dsp:cNvSpPr/>
      </dsp:nvSpPr>
      <dsp:spPr>
        <a:xfrm>
          <a:off x="1892027" y="2843370"/>
          <a:ext cx="1133638" cy="1133638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e-BY" sz="1300" b="1" kern="1200" dirty="0" smtClean="0">
              <a:latin typeface="Times New Roman" pitchFamily="18" charset="0"/>
              <a:cs typeface="Times New Roman" pitchFamily="18" charset="0"/>
            </a:rPr>
            <a:t>Смелая,</a:t>
          </a:r>
        </a:p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e-BY" sz="1300" b="1" kern="1200" dirty="0" smtClean="0">
              <a:latin typeface="Times New Roman" pitchFamily="18" charset="0"/>
              <a:cs typeface="Times New Roman" pitchFamily="18" charset="0"/>
            </a:rPr>
            <a:t>рашучая</a:t>
          </a:r>
          <a:endParaRPr lang="ru-RU" sz="13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2058044" y="3009387"/>
        <a:ext cx="801604" cy="801604"/>
      </dsp:txXfrm>
    </dsp:sp>
    <dsp:sp modelId="{32EA1AF9-1828-4C38-8137-7E690DDFBD9C}">
      <dsp:nvSpPr>
        <dsp:cNvPr id="0" name=""/>
        <dsp:cNvSpPr/>
      </dsp:nvSpPr>
      <dsp:spPr>
        <a:xfrm>
          <a:off x="3139030" y="2843370"/>
          <a:ext cx="1700458" cy="1133638"/>
        </a:xfrm>
        <a:prstGeom prst="rect">
          <a:avLst/>
        </a:prstGeom>
        <a:noFill/>
        <a:ln w="9525" cap="flat" cmpd="sng" algn="ctr">
          <a:solidFill>
            <a:schemeClr val="dk1">
              <a:alpha val="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285750" lvl="1" indent="-285750" algn="l" defTabSz="1511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3400" kern="1200" dirty="0"/>
        </a:p>
      </dsp:txBody>
      <dsp:txXfrm>
        <a:off x="3139030" y="2843370"/>
        <a:ext cx="1700458" cy="1133638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5D555AA-32C6-4AFB-85D9-1B5C67E62391}">
      <dsp:nvSpPr>
        <dsp:cNvPr id="0" name=""/>
        <dsp:cNvSpPr/>
      </dsp:nvSpPr>
      <dsp:spPr>
        <a:xfrm rot="2479770">
          <a:off x="1332741" y="2419946"/>
          <a:ext cx="512139" cy="61962"/>
        </a:xfrm>
        <a:custGeom>
          <a:avLst/>
          <a:gdLst/>
          <a:ahLst/>
          <a:cxnLst/>
          <a:rect l="0" t="0" r="0" b="0"/>
          <a:pathLst>
            <a:path>
              <a:moveTo>
                <a:pt x="0" y="30981"/>
              </a:moveTo>
              <a:lnTo>
                <a:pt x="512139" y="30981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38B41F9-E590-438C-90F3-31A437B0B53C}">
      <dsp:nvSpPr>
        <dsp:cNvPr id="0" name=""/>
        <dsp:cNvSpPr/>
      </dsp:nvSpPr>
      <dsp:spPr>
        <a:xfrm>
          <a:off x="1396522" y="1738648"/>
          <a:ext cx="618438" cy="61962"/>
        </a:xfrm>
        <a:custGeom>
          <a:avLst/>
          <a:gdLst/>
          <a:ahLst/>
          <a:cxnLst/>
          <a:rect l="0" t="0" r="0" b="0"/>
          <a:pathLst>
            <a:path>
              <a:moveTo>
                <a:pt x="0" y="30981"/>
              </a:moveTo>
              <a:lnTo>
                <a:pt x="618438" y="30981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591A4A9-7C10-4F34-B990-953BE94BCD1D}">
      <dsp:nvSpPr>
        <dsp:cNvPr id="0" name=""/>
        <dsp:cNvSpPr/>
      </dsp:nvSpPr>
      <dsp:spPr>
        <a:xfrm rot="19234738">
          <a:off x="1334157" y="1085816"/>
          <a:ext cx="548261" cy="61962"/>
        </a:xfrm>
        <a:custGeom>
          <a:avLst/>
          <a:gdLst/>
          <a:ahLst/>
          <a:cxnLst/>
          <a:rect l="0" t="0" r="0" b="0"/>
          <a:pathLst>
            <a:path>
              <a:moveTo>
                <a:pt x="0" y="30981"/>
              </a:moveTo>
              <a:lnTo>
                <a:pt x="548261" y="30981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E0B8948-69D9-4E11-920D-8E3A5429FBE3}">
      <dsp:nvSpPr>
        <dsp:cNvPr id="0" name=""/>
        <dsp:cNvSpPr/>
      </dsp:nvSpPr>
      <dsp:spPr>
        <a:xfrm>
          <a:off x="-17903" y="896080"/>
          <a:ext cx="1664030" cy="166403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B27B28D7-BEAA-492E-9E48-872AA5ED0074}">
      <dsp:nvSpPr>
        <dsp:cNvPr id="0" name=""/>
        <dsp:cNvSpPr/>
      </dsp:nvSpPr>
      <dsp:spPr>
        <a:xfrm>
          <a:off x="1625708" y="-38165"/>
          <a:ext cx="1369630" cy="1155419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e-BY" sz="1400" b="1" kern="1200" dirty="0" smtClean="0">
              <a:latin typeface="Times New Roman" pitchFamily="18" charset="0"/>
              <a:cs typeface="Times New Roman" pitchFamily="18" charset="0"/>
            </a:rPr>
            <a:t>Баязлівец</a:t>
          </a:r>
          <a:endParaRPr lang="ru-RU" sz="14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1826286" y="131042"/>
        <a:ext cx="968474" cy="817005"/>
      </dsp:txXfrm>
    </dsp:sp>
    <dsp:sp modelId="{0B9B38F5-2612-49E3-BCED-919BD1DD4355}">
      <dsp:nvSpPr>
        <dsp:cNvPr id="0" name=""/>
        <dsp:cNvSpPr/>
      </dsp:nvSpPr>
      <dsp:spPr>
        <a:xfrm>
          <a:off x="2631165" y="-38165"/>
          <a:ext cx="2054445" cy="1155419"/>
        </a:xfrm>
        <a:prstGeom prst="rect">
          <a:avLst/>
        </a:prstGeom>
        <a:noFill/>
        <a:ln w="9525" cap="flat" cmpd="sng" algn="ctr">
          <a:solidFill>
            <a:schemeClr val="dk1">
              <a:alpha val="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285750" lvl="1" indent="-285750" algn="l" defTabSz="1466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3300" kern="1200" dirty="0"/>
        </a:p>
        <a:p>
          <a:pPr marL="285750" lvl="1" indent="-285750" algn="l" defTabSz="1466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3300" kern="1200" dirty="0"/>
        </a:p>
      </dsp:txBody>
      <dsp:txXfrm>
        <a:off x="2631165" y="-38165"/>
        <a:ext cx="2054445" cy="1155419"/>
      </dsp:txXfrm>
    </dsp:sp>
    <dsp:sp modelId="{D566A9BA-0284-43C7-BA1A-7A733A32AD40}">
      <dsp:nvSpPr>
        <dsp:cNvPr id="0" name=""/>
        <dsp:cNvSpPr/>
      </dsp:nvSpPr>
      <dsp:spPr>
        <a:xfrm>
          <a:off x="2014960" y="1168198"/>
          <a:ext cx="1445819" cy="120286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e-BY" sz="1400" b="1" kern="1200" dirty="0" smtClean="0">
              <a:latin typeface="Times New Roman" pitchFamily="18" charset="0"/>
              <a:cs typeface="Times New Roman" pitchFamily="18" charset="0"/>
            </a:rPr>
            <a:t>Прыстаса-ванец</a:t>
          </a:r>
          <a:endParaRPr lang="ru-RU" sz="14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2226695" y="1344353"/>
        <a:ext cx="1022349" cy="850554"/>
      </dsp:txXfrm>
    </dsp:sp>
    <dsp:sp modelId="{2EAC27C3-7B2B-4C62-96C6-541B5C890E92}">
      <dsp:nvSpPr>
        <dsp:cNvPr id="0" name=""/>
        <dsp:cNvSpPr/>
      </dsp:nvSpPr>
      <dsp:spPr>
        <a:xfrm>
          <a:off x="3001370" y="1168198"/>
          <a:ext cx="2168729" cy="1202864"/>
        </a:xfrm>
        <a:prstGeom prst="rect">
          <a:avLst/>
        </a:prstGeom>
        <a:noFill/>
        <a:ln w="9525" cap="flat" cmpd="sng" algn="ctr">
          <a:solidFill>
            <a:schemeClr val="dk1">
              <a:alpha val="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285750" lvl="1" indent="-285750" algn="l" defTabSz="1466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3300" kern="1200" dirty="0"/>
        </a:p>
        <a:p>
          <a:pPr marL="285750" lvl="1" indent="-285750" algn="l" defTabSz="1466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3300" kern="1200" dirty="0"/>
        </a:p>
      </dsp:txBody>
      <dsp:txXfrm>
        <a:off x="3001370" y="1168198"/>
        <a:ext cx="2168729" cy="1202864"/>
      </dsp:txXfrm>
    </dsp:sp>
    <dsp:sp modelId="{85F0B0E2-7D49-43B3-9B49-AC9CE0897993}">
      <dsp:nvSpPr>
        <dsp:cNvPr id="0" name=""/>
        <dsp:cNvSpPr/>
      </dsp:nvSpPr>
      <dsp:spPr>
        <a:xfrm>
          <a:off x="1547865" y="2500507"/>
          <a:ext cx="1329943" cy="998418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e-BY" sz="1400" b="1" kern="1200" dirty="0" smtClean="0">
              <a:latin typeface="Times New Roman" pitchFamily="18" charset="0"/>
              <a:cs typeface="Times New Roman" pitchFamily="18" charset="0"/>
            </a:rPr>
            <a:t>Нясмелы</a:t>
          </a:r>
          <a:endParaRPr lang="ru-RU" sz="14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1742631" y="2646722"/>
        <a:ext cx="940411" cy="705988"/>
      </dsp:txXfrm>
    </dsp:sp>
    <dsp:sp modelId="{A03E4B6A-E7F1-4035-BC3F-958401D6EE40}">
      <dsp:nvSpPr>
        <dsp:cNvPr id="0" name=""/>
        <dsp:cNvSpPr/>
      </dsp:nvSpPr>
      <dsp:spPr>
        <a:xfrm>
          <a:off x="2563244" y="2500507"/>
          <a:ext cx="1994914" cy="998418"/>
        </a:xfrm>
        <a:prstGeom prst="rect">
          <a:avLst/>
        </a:prstGeom>
        <a:noFill/>
        <a:ln w="9525" cap="flat" cmpd="sng" algn="ctr">
          <a:solidFill>
            <a:schemeClr val="dk1">
              <a:alpha val="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285750" lvl="1" indent="-285750" algn="l" defTabSz="1466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3300" kern="1200" dirty="0"/>
        </a:p>
        <a:p>
          <a:pPr marL="285750" lvl="1" indent="-285750" algn="l" defTabSz="1466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3300" kern="1200"/>
        </a:p>
      </dsp:txBody>
      <dsp:txXfrm>
        <a:off x="2563244" y="2500507"/>
        <a:ext cx="1994914" cy="998418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7FC64B8-0C9E-406E-923E-AFB2D18485CF}">
      <dsp:nvSpPr>
        <dsp:cNvPr id="0" name=""/>
        <dsp:cNvSpPr/>
      </dsp:nvSpPr>
      <dsp:spPr>
        <a:xfrm>
          <a:off x="642941" y="0"/>
          <a:ext cx="7286676" cy="4532330"/>
        </a:xfrm>
        <a:prstGeom prst="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prstMaterial="plastic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7C3C251-395B-4EB8-A4CA-C2D0029A3CBA}">
      <dsp:nvSpPr>
        <dsp:cNvPr id="0" name=""/>
        <dsp:cNvSpPr/>
      </dsp:nvSpPr>
      <dsp:spPr>
        <a:xfrm>
          <a:off x="104" y="1214446"/>
          <a:ext cx="1254490" cy="210343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e-BY" sz="2000" b="1" kern="1200" dirty="0" smtClean="0">
              <a:latin typeface="Times New Roman" pitchFamily="18" charset="0"/>
              <a:cs typeface="Times New Roman" pitchFamily="18" charset="0"/>
            </a:rPr>
            <a:t>Рысы беларус-кай жанчы-ны</a:t>
          </a:r>
          <a:endParaRPr lang="ru-RU" sz="20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61343" y="1275685"/>
        <a:ext cx="1132012" cy="1980958"/>
      </dsp:txXfrm>
    </dsp:sp>
    <dsp:sp modelId="{764A26EC-9DB5-483F-BEC2-9C3E5D6FBCBD}">
      <dsp:nvSpPr>
        <dsp:cNvPr id="0" name=""/>
        <dsp:cNvSpPr/>
      </dsp:nvSpPr>
      <dsp:spPr>
        <a:xfrm>
          <a:off x="1463676" y="1359699"/>
          <a:ext cx="1254490" cy="181293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e-BY" sz="2000" kern="1200" dirty="0" smtClean="0">
              <a:latin typeface="Times New Roman" pitchFamily="18" charset="0"/>
              <a:cs typeface="Times New Roman" pitchFamily="18" charset="0"/>
            </a:rPr>
            <a:t>Працаві-тасць</a:t>
          </a:r>
          <a:endParaRPr lang="ru-RU" sz="20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1524915" y="1420938"/>
        <a:ext cx="1132012" cy="1690454"/>
      </dsp:txXfrm>
    </dsp:sp>
    <dsp:sp modelId="{124A44E9-84D2-4C59-A51F-EB5C69FE1D9D}">
      <dsp:nvSpPr>
        <dsp:cNvPr id="0" name=""/>
        <dsp:cNvSpPr/>
      </dsp:nvSpPr>
      <dsp:spPr>
        <a:xfrm>
          <a:off x="2927248" y="1359699"/>
          <a:ext cx="1254490" cy="181293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e-BY" sz="2000" kern="1200" dirty="0" smtClean="0">
              <a:latin typeface="Times New Roman" pitchFamily="18" charset="0"/>
              <a:cs typeface="Times New Roman" pitchFamily="18" charset="0"/>
            </a:rPr>
            <a:t>Сумлен-насць</a:t>
          </a:r>
          <a:endParaRPr lang="ru-RU" sz="20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2988487" y="1420938"/>
        <a:ext cx="1132012" cy="1690454"/>
      </dsp:txXfrm>
    </dsp:sp>
    <dsp:sp modelId="{B1EBA61E-07B4-4C7A-B64E-EFCA2DF39256}">
      <dsp:nvSpPr>
        <dsp:cNvPr id="0" name=""/>
        <dsp:cNvSpPr/>
      </dsp:nvSpPr>
      <dsp:spPr>
        <a:xfrm>
          <a:off x="4390820" y="1359699"/>
          <a:ext cx="1254490" cy="181293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e-BY" sz="2000" kern="1200" dirty="0" smtClean="0">
              <a:latin typeface="Times New Roman" pitchFamily="18" charset="0"/>
              <a:cs typeface="Times New Roman" pitchFamily="18" charset="0"/>
            </a:rPr>
            <a:t>Душэў-насць</a:t>
          </a:r>
          <a:endParaRPr lang="ru-RU" sz="20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4452059" y="1420938"/>
        <a:ext cx="1132012" cy="1690454"/>
      </dsp:txXfrm>
    </dsp:sp>
    <dsp:sp modelId="{3EEAF43B-C561-4C3A-A8FA-AB26F88C2E7E}">
      <dsp:nvSpPr>
        <dsp:cNvPr id="0" name=""/>
        <dsp:cNvSpPr/>
      </dsp:nvSpPr>
      <dsp:spPr>
        <a:xfrm>
          <a:off x="5854392" y="1359699"/>
          <a:ext cx="1254490" cy="181293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e-BY" sz="2000" kern="1200" dirty="0" smtClean="0">
              <a:latin typeface="Times New Roman" pitchFamily="18" charset="0"/>
              <a:cs typeface="Times New Roman" pitchFamily="18" charset="0"/>
            </a:rPr>
            <a:t>Сіла і нязлом-насць </a:t>
          </a:r>
          <a:endParaRPr lang="ru-RU" sz="20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5915631" y="1420938"/>
        <a:ext cx="1132012" cy="1690454"/>
      </dsp:txXfrm>
    </dsp:sp>
    <dsp:sp modelId="{BA411D74-6714-4B80-87F2-08AD179CA202}">
      <dsp:nvSpPr>
        <dsp:cNvPr id="0" name=""/>
        <dsp:cNvSpPr/>
      </dsp:nvSpPr>
      <dsp:spPr>
        <a:xfrm>
          <a:off x="7317965" y="1359699"/>
          <a:ext cx="1254490" cy="181293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e-BY" sz="2000" kern="1200" dirty="0" smtClean="0">
              <a:latin typeface="Times New Roman" pitchFamily="18" charset="0"/>
              <a:cs typeface="Times New Roman" pitchFamily="18" charset="0"/>
            </a:rPr>
            <a:t>Высокая чалаве-чая годнасць</a:t>
          </a:r>
          <a:endParaRPr lang="ru-RU" sz="20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7379204" y="1420938"/>
        <a:ext cx="1132012" cy="169045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Process3">
  <dgm:title val=""/>
  <dgm:desc val=""/>
  <dgm:catLst>
    <dgm:cat type="process" pri="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 chOrder="t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dummy" refType="w"/>
      <dgm:constr type="h" for="ch" forName="dummy" refType="h"/>
      <dgm:constr type="h" for="ch" forName="dummy" refType="w" refFor="ch" refForName="dummy" op="lte" fact="0.4"/>
      <dgm:constr type="ctrX" for="ch" forName="dummy" refType="w" fact="0.5"/>
      <dgm:constr type="ctrY" for="ch" forName="dummy" refType="h" fact="0.5"/>
      <dgm:constr type="w" for="ch" forName="linH" refType="w"/>
      <dgm:constr type="h" for="ch" forName="linH" refType="h"/>
      <dgm:constr type="ctrX" for="ch" forName="linH" refType="w" fact="0.5"/>
      <dgm:constr type="ctrY" for="ch" forName="linH" refType="h" fact="0.5"/>
      <dgm:constr type="userP" for="ch" forName="linH" refType="h" refFor="ch" refForName="dummy" fact="0.25"/>
      <dgm:constr type="userT" for="des" forName="parTx" refType="w" refFor="ch" refForName="dummy" fact="0.2"/>
    </dgm:constrLst>
    <dgm:ruleLst/>
    <dgm:layoutNode name="dummy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linH">
      <dgm:choose name="Name1">
        <dgm:if name="Name2" func="var" arg="dir" op="equ" val="norm">
          <dgm:alg type="lin">
            <dgm:param type="linDir" val="fromL"/>
            <dgm:param type="nodeVertAlign" val="t"/>
          </dgm:alg>
        </dgm:if>
        <dgm:else name="Name3">
          <dgm:alg type="lin">
            <dgm:param type="linDir" val="fromR"/>
            <dgm:param type="nodeVertAlign" val="t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forName="parTx" val="65"/>
        <dgm:constr type="primFontSz" for="des" forName="desTx" refType="primFontSz" refFor="des" refForName="parTx" op="equ"/>
        <dgm:constr type="h" for="des" forName="parTx" refType="primFontSz" refFor="des" refForName="parTx"/>
        <dgm:constr type="h" for="des" forName="desTx" refType="primFontSz" refFor="des" refForName="parTx" fact="0.5"/>
        <dgm:constr type="h" for="des" forName="parTx" op="equ"/>
        <dgm:constr type="h" for="des" forName="desTx" op="equ"/>
        <dgm:constr type="h" for="ch" forName="backgroundArrow" refType="primFontSz" refFor="des" refForName="parTx" fact="2"/>
        <dgm:constr type="h" for="ch" forName="backgroundArrow" refType="h" refFor="des" refForName="parTx" op="lte" fact="2"/>
        <dgm:constr type="h" for="ch" forName="backgroundArrow" refType="h" refFor="des" refForName="parTx" op="gte" fact="2"/>
        <dgm:constr type="h" for="des" forName="spVertical1" refType="primFontSz" refFor="des" refForName="parTx" fact="0.5"/>
        <dgm:constr type="h" for="des" forName="spVertical1" refType="h" refFor="des" refForName="parTx" op="lte" fact="0.5"/>
        <dgm:constr type="h" for="des" forName="spVertical1" refType="h" refFor="des" refForName="parTx" op="gte" fact="0.5"/>
        <dgm:constr type="h" for="des" forName="spVertical2" refType="primFontSz" refFor="des" refForName="parTx" fact="0.5"/>
        <dgm:constr type="h" for="des" forName="spVertical2" refType="h" refFor="des" refForName="parTx" op="lte" fact="0.5"/>
        <dgm:constr type="h" for="des" forName="spVertical2" refType="h" refFor="des" refForName="parTx" op="gte" fact="0.5"/>
        <dgm:constr type="h" for="des" forName="spVertical3" refType="primFontSz" refFor="des" refForName="parTx" fact="-0.4"/>
        <dgm:constr type="h" for="des" forName="spVertical3" refType="h" refFor="des" refForName="parTx" op="lte" fact="-0.4"/>
        <dgm:constr type="h" for="des" forName="spVertical3" refType="h" refFor="des" refForName="parTx" op="gte" fact="-0.4"/>
        <dgm:constr type="w" for="ch" forName="backgroundArrow" refType="w"/>
        <dgm:constr type="w" for="ch" forName="negArrow" refType="w" fact="-1"/>
        <dgm:constr type="w" for="ch" forName="linV" refType="w"/>
        <dgm:constr type="w" for="ch" forName="space" refType="w" refFor="ch" refForName="linV" fact="0.2"/>
        <dgm:constr type="w" for="ch" forName="padding1" refType="w" fact="0.08"/>
        <dgm:constr type="userP"/>
        <dgm:constr type="w" for="ch" forName="padding2" refType="userP"/>
      </dgm:constrLst>
      <dgm:ruleLst>
        <dgm:rule type="w" for="ch" forName="linV" val="0" fact="NaN" max="NaN"/>
        <dgm:rule type="primFontSz" for="des" forName="parTx" val="5" fact="NaN" max="NaN"/>
      </dgm:ruleLst>
      <dgm:layoutNode name="padding1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forEach name="Name4" axis="ch" ptType="node">
        <dgm:layoutNode name="linV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spVertical1" refType="w"/>
            <dgm:constr type="w" for="ch" forName="parTx" refType="w"/>
            <dgm:constr type="w" for="ch" forName="spVertical2" refType="w"/>
            <dgm:constr type="w" for="ch" forName="spVertical3" refType="w"/>
            <dgm:constr type="w" for="ch" forName="desTx" refType="w"/>
          </dgm:constrLst>
          <dgm:ruleLst/>
          <dgm:layoutNode name="spVertical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parTx" styleLbl="revTx">
            <dgm:varLst>
              <dgm:chMax val="0"/>
              <dgm:chPref val="0"/>
              <dgm:bulletEnabled val="1"/>
            </dgm:varLst>
            <dgm:choose name="Name5">
              <dgm:if name="Name6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">
                <dgm:alg type="tx">
                  <dgm:param type="parTxLTRAlign" val="ctr"/>
                  <dgm:param type="parTxRTLAlign" val="ct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hoose name="Name8">
              <dgm:if name="Name9" func="var" arg="dir" op="equ" val="norm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if>
              <dgm:else name="Name10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else>
            </dgm:choose>
            <dgm:ruleLst>
              <dgm:rule type="h" val="INF" fact="NaN" max="NaN"/>
            </dgm:ruleLst>
          </dgm:layoutNode>
          <dgm:layoutNode name="spVertical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pVertical3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choose name="Name11">
            <dgm:if name="Name12" axis="ch" ptType="node" func="cnt" op="gte" val="1">
              <dgm:layoutNode name="desTx" styleLbl="revTx">
                <dgm:varLst>
                  <dgm:bulletEnabled val="1"/>
                </dgm:varLst>
                <dgm:alg type="tx">
                  <dgm:param type="stBulletLvl" val="1"/>
                </dgm:alg>
                <dgm:shape xmlns:r="http://schemas.openxmlformats.org/officeDocument/2006/relationships" type="rect" r:blip="">
                  <dgm:adjLst/>
                </dgm:shape>
                <dgm:presOf axis="des" ptType="node"/>
                <dgm:constrLst>
                  <dgm:constr type="tMarg"/>
                  <dgm:constr type="bMarg"/>
                  <dgm:constr type="rMarg"/>
                  <dgm:constr type="lMarg"/>
                </dgm:constrLst>
                <dgm:ruleLst>
                  <dgm:rule type="h" val="INF" fact="NaN" max="NaN"/>
                </dgm:ruleLst>
              </dgm:layoutNode>
            </dgm:if>
            <dgm:else name="Name13"/>
          </dgm:choose>
        </dgm:layoutNod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  <dgm:layoutNode name="padding2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negArrow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backgroundArrow" styleLbl="node1">
        <dgm:alg type="sp"/>
        <dgm:choose name="Name15">
          <dgm:if name="Name16" func="var" arg="dir" op="equ" val="norm">
            <dgm:shape xmlns:r="http://schemas.openxmlformats.org/officeDocument/2006/relationships" type="rightArrow" r:blip="">
              <dgm:adjLst/>
            </dgm:shape>
          </dgm:if>
          <dgm:else name="Name17">
            <dgm:shape xmlns:r="http://schemas.openxmlformats.org/officeDocument/2006/relationships" type="leftArrow" r:blip="">
              <dgm:adjLst/>
            </dgm:shape>
          </dgm:else>
        </dgm:choose>
        <dgm:presOf/>
        <dgm:constrLst/>
        <dgm:ruleLst/>
      </dgm:layoutNode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radial2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txAnchorVertCh" val="mid"/>
                <dgm:param type="stBulletLvl" val="1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dim" val="1D"/>
              <dgm:param type="endSty" val="noArr"/>
              <dgm:param type="begPts" val="auto"/>
              <dgm:param type="endPts" val="auto"/>
              <dgm:param type="srcNode" val="connSite"/>
              <dgm:param type="dstNode" val="parentNode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radial2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txAnchorVertCh" val="mid"/>
                <dgm:param type="stBulletLvl" val="1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dim" val="1D"/>
              <dgm:param type="endSty" val="noArr"/>
              <dgm:param type="begPts" val="auto"/>
              <dgm:param type="endPts" val="auto"/>
              <dgm:param type="srcNode" val="connSite"/>
              <dgm:param type="dstNode" val="parentNode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02.05.2016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02.05.2016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02.05.2016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02.05.2016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02.05.2016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02.05.2016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02.05.2016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file:///C:\Users\User\Desktop\&#1051;&#1080;&#1094;&#1077;&#1081;\&#1050;&#1086;&#1085;&#1082;&#1091;&#1088;&#1089;%20&#1043;&#1072;&#1074;&#1072;&#1088;&#1099;%20&#1087;&#1072;-&#1073;&#1077;&#1083;&#1072;&#1088;&#1091;&#1089;&#1082;&#1091;\&#1042;.&#1041;&#1099;&#1082;&#1072;&#1118;\&#1046;&#1091;&#1088;&#1072;&#1074;&#1083;&#1080;%20(&#1074;&#1077;&#1088;&#1089;&#1080;&#1103;%202).mp3" TargetMode="External"/><Relationship Id="rId2" Type="http://schemas.openxmlformats.org/officeDocument/2006/relationships/video" Target="../media/media1.avi"/><Relationship Id="rId1" Type="http://schemas.microsoft.com/office/2007/relationships/media" Target="../media/media1.avi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13" Type="http://schemas.microsoft.com/office/2007/relationships/diagramDrawing" Target="../diagrams/drawing6.xml"/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12" Type="http://schemas.openxmlformats.org/officeDocument/2006/relationships/diagramColors" Target="../diagrams/colors6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5.xml"/><Relationship Id="rId11" Type="http://schemas.openxmlformats.org/officeDocument/2006/relationships/diagramQuickStyle" Target="../diagrams/quickStyle6.xml"/><Relationship Id="rId5" Type="http://schemas.openxmlformats.org/officeDocument/2006/relationships/diagramQuickStyle" Target="../diagrams/quickStyle5.xml"/><Relationship Id="rId10" Type="http://schemas.openxmlformats.org/officeDocument/2006/relationships/diagramLayout" Target="../diagrams/layout6.xml"/><Relationship Id="rId4" Type="http://schemas.openxmlformats.org/officeDocument/2006/relationships/diagramLayout" Target="../diagrams/layout5.xml"/><Relationship Id="rId9" Type="http://schemas.openxmlformats.org/officeDocument/2006/relationships/diagramData" Target="../diagrams/data6.xml"/><Relationship Id="rId14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4" Type="http://schemas.openxmlformats.org/officeDocument/2006/relationships/diagramLayout" Target="../diagrams/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7" Type="http://schemas.openxmlformats.org/officeDocument/2006/relationships/image" Target="../media/image16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.xml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microsoft.com/office/2007/relationships/diagramDrawing" Target="../diagrams/drawing2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11" Type="http://schemas.openxmlformats.org/officeDocument/2006/relationships/diagramColors" Target="../diagrams/colors2.xml"/><Relationship Id="rId5" Type="http://schemas.openxmlformats.org/officeDocument/2006/relationships/diagramQuickStyle" Target="../diagrams/quickStyle1.xml"/><Relationship Id="rId10" Type="http://schemas.openxmlformats.org/officeDocument/2006/relationships/diagramQuickStyle" Target="../diagrams/quickStyle2.xml"/><Relationship Id="rId4" Type="http://schemas.openxmlformats.org/officeDocument/2006/relationships/diagramLayout" Target="../diagrams/layout1.xml"/><Relationship Id="rId9" Type="http://schemas.openxmlformats.org/officeDocument/2006/relationships/diagramLayout" Target="../diagrams/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8.jpeg"/><Relationship Id="rId7" Type="http://schemas.openxmlformats.org/officeDocument/2006/relationships/diagramColors" Target="../diagrams/colors3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1)Беларусь моя_NoSound.avi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-1" y="0"/>
            <a:ext cx="9146117" cy="6859588"/>
          </a:xfrm>
          <a:prstGeom prst="rect">
            <a:avLst/>
          </a:prstGeom>
        </p:spPr>
      </p:pic>
      <p:pic>
        <p:nvPicPr>
          <p:cNvPr id="3" name="Журавли (версия 2).mp3">
            <a:hlinkClick r:id="" action="ppaction://media"/>
          </p:cNvPr>
          <p:cNvPicPr>
            <a:picLocks noRot="1" noChangeAspect="1"/>
          </p:cNvPicPr>
          <p:nvPr>
            <a:audioFile r:link="rId3"/>
          </p:nvPr>
        </p:nvPicPr>
        <p:blipFill>
          <a:blip r:embed="rId6" cstate="print"/>
          <a:stretch>
            <a:fillRect/>
          </a:stretch>
        </p:blipFill>
        <p:spPr>
          <a:xfrm>
            <a:off x="6858016" y="5857892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964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3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 fullScrn="1">
              <p:cMediaNode vol="80000" mute="1">
                <p:cTn id="14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audio>
              <p:cMediaNode numSld="14">
                <p:cTn id="15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Рисунок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588" y="-142900"/>
            <a:ext cx="9145588" cy="685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3" name="Схема 2"/>
          <p:cNvGraphicFramePr/>
          <p:nvPr/>
        </p:nvGraphicFramePr>
        <p:xfrm>
          <a:off x="214282" y="0"/>
          <a:ext cx="5214942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3076" name="Picture 4" descr="C:\Users\User\Desktop\Быкаў 6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14282" y="1000108"/>
            <a:ext cx="1928794" cy="2000264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graphicFrame>
        <p:nvGraphicFramePr>
          <p:cNvPr id="7" name="Схема 6"/>
          <p:cNvGraphicFramePr/>
          <p:nvPr/>
        </p:nvGraphicFramePr>
        <p:xfrm>
          <a:off x="4310050" y="2500306"/>
          <a:ext cx="4833950" cy="34607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  <p:pic>
        <p:nvPicPr>
          <p:cNvPr id="3074" name="Picture 2" descr="C:\Users\User\Desktop\8.jpg"/>
          <p:cNvPicPr>
            <a:picLocks noChangeAspect="1" noChangeArrowheads="1"/>
          </p:cNvPicPr>
          <p:nvPr/>
        </p:nvPicPr>
        <p:blipFill>
          <a:blip r:embed="rId14" cstate="print"/>
          <a:srcRect r="47244"/>
          <a:stretch>
            <a:fillRect/>
          </a:stretch>
        </p:blipFill>
        <p:spPr bwMode="auto">
          <a:xfrm>
            <a:off x="4071934" y="3286124"/>
            <a:ext cx="2000264" cy="2071702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Рисунок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588" y="-142900"/>
            <a:ext cx="9145588" cy="685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4" name="Схема 3"/>
          <p:cNvGraphicFramePr/>
          <p:nvPr/>
        </p:nvGraphicFramePr>
        <p:xfrm>
          <a:off x="357158" y="928670"/>
          <a:ext cx="8572560" cy="453233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Рисунок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588"/>
            <a:ext cx="9145588" cy="685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 descr="C:\Users\User\Desktop\Быкащ7.jpg"/>
          <p:cNvPicPr>
            <a:picLocks noChangeAspect="1" noChangeArrowheads="1"/>
          </p:cNvPicPr>
          <p:nvPr/>
        </p:nvPicPr>
        <p:blipFill>
          <a:blip r:embed="rId3" cstate="print"/>
          <a:srcRect l="40495"/>
          <a:stretch>
            <a:fillRect/>
          </a:stretch>
        </p:blipFill>
        <p:spPr bwMode="auto">
          <a:xfrm>
            <a:off x="142844" y="785794"/>
            <a:ext cx="3613258" cy="442915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Стрелка вправо 3"/>
          <p:cNvSpPr/>
          <p:nvPr/>
        </p:nvSpPr>
        <p:spPr>
          <a:xfrm rot="20325847">
            <a:off x="3719041" y="2147412"/>
            <a:ext cx="1000132" cy="1000132"/>
          </a:xfrm>
          <a:prstGeom prst="rightArrow">
            <a:avLst/>
          </a:prstGeom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4714876" y="1643050"/>
            <a:ext cx="3929090" cy="954107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be-BY" sz="2800" b="1" i="1" dirty="0" smtClean="0">
                <a:latin typeface="Times New Roman" pitchFamily="18" charset="0"/>
                <a:cs typeface="Times New Roman" pitchFamily="18" charset="0"/>
              </a:rPr>
              <a:t>Жыць, існаваць, прыстасоўвацца нельга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786314" y="3143248"/>
            <a:ext cx="4143372" cy="1384995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be-BY" sz="2800" b="1" i="1" dirty="0" smtClean="0">
                <a:latin typeface="Times New Roman" pitchFamily="18" charset="0"/>
                <a:cs typeface="Times New Roman" pitchFamily="18" charset="0"/>
              </a:rPr>
              <a:t>Жыць – значыць змагацца, змагацца – значыць жыць!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трелка вправо 6"/>
          <p:cNvSpPr/>
          <p:nvPr/>
        </p:nvSpPr>
        <p:spPr>
          <a:xfrm rot="1243933">
            <a:off x="3761691" y="3190195"/>
            <a:ext cx="1000132" cy="1000132"/>
          </a:xfrm>
          <a:prstGeom prst="rightArrow">
            <a:avLst/>
          </a:prstGeom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Рисунок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14338"/>
            <a:ext cx="9145588" cy="685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 descr="http://www.ostrovets.by/wp-content/uploads/2012/01/post327650_img1.jpg"/>
          <p:cNvPicPr>
            <a:picLocks noChangeAspect="1" noChangeArrowheads="1"/>
          </p:cNvPicPr>
          <p:nvPr/>
        </p:nvPicPr>
        <p:blipFill>
          <a:blip r:embed="rId3" cstate="print"/>
          <a:srcRect l="12598" r="12598"/>
          <a:stretch>
            <a:fillRect/>
          </a:stretch>
        </p:blipFill>
        <p:spPr bwMode="auto">
          <a:xfrm>
            <a:off x="5857884" y="3643314"/>
            <a:ext cx="3286116" cy="250030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2" descr="http://video.mail.ru/mail/alexice2/1773/i-114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2500330" cy="24442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2" descr="http://screenshots.etvnet.com/000/665/001/b0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86446" y="0"/>
            <a:ext cx="3357554" cy="25003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2" descr="http://www.filmoskop.org/uploads/posts/2013-05/1367644195_snapshot20100505124145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4000504"/>
            <a:ext cx="2928926" cy="23606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099" name="Picture 3" descr="C:\Users\User\Desktop\9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285984" y="1571612"/>
            <a:ext cx="3905279" cy="29289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Стрелка вправо 10"/>
          <p:cNvSpPr/>
          <p:nvPr/>
        </p:nvSpPr>
        <p:spPr>
          <a:xfrm>
            <a:off x="0" y="2428868"/>
            <a:ext cx="2357422" cy="1285884"/>
          </a:xfrm>
          <a:prstGeom prst="rightArrow">
            <a:avLst/>
          </a:prstGeom>
          <a:ln>
            <a:noFill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e-BY" b="1" i="1" dirty="0" smtClean="0"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be-BY" sz="2800" b="1" i="1" dirty="0" smtClean="0">
                <a:solidFill>
                  <a:schemeClr val="tx1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Як Я ???</a:t>
            </a:r>
            <a:endParaRPr lang="ru-RU" sz="2800" b="1" i="1" dirty="0" smtClean="0">
              <a:solidFill>
                <a:schemeClr val="tx1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12" name="Стрелка влево 11"/>
          <p:cNvSpPr/>
          <p:nvPr/>
        </p:nvSpPr>
        <p:spPr>
          <a:xfrm>
            <a:off x="6000760" y="2428868"/>
            <a:ext cx="2857488" cy="1643074"/>
          </a:xfrm>
          <a:prstGeom prst="leftArrow">
            <a:avLst/>
          </a:prstGeom>
          <a:scene3d>
            <a:camera prst="perspectiveHeroicExtremeLeftFacing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e-BY" sz="24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Яны, упэўнены, дапамогуць!</a:t>
            </a:r>
            <a:endParaRPr lang="ru-RU" sz="2400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Desktop\Васильки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42844" y="642918"/>
            <a:ext cx="871543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7200" b="1" i="1" dirty="0" err="1" smtClean="0">
                <a:latin typeface="Times New Roman" pitchFamily="18" charset="0"/>
                <a:cs typeface="Times New Roman" pitchFamily="18" charset="0"/>
              </a:rPr>
              <a:t>Дзякуй</a:t>
            </a:r>
            <a:r>
              <a:rPr lang="ru-RU" sz="7200" b="1" i="1" dirty="0" smtClean="0">
                <a:latin typeface="Times New Roman" pitchFamily="18" charset="0"/>
                <a:cs typeface="Times New Roman" pitchFamily="18" charset="0"/>
              </a:rPr>
              <a:t> за </a:t>
            </a:r>
            <a:r>
              <a:rPr lang="ru-RU" sz="7200" b="1" i="1" dirty="0" err="1" smtClean="0">
                <a:latin typeface="Times New Roman" pitchFamily="18" charset="0"/>
                <a:cs typeface="Times New Roman" pitchFamily="18" charset="0"/>
              </a:rPr>
              <a:t>ўвагу</a:t>
            </a:r>
            <a:r>
              <a:rPr lang="ru-RU" sz="7200" b="1" i="1" dirty="0" smtClean="0">
                <a:latin typeface="Times New Roman" pitchFamily="18" charset="0"/>
                <a:cs typeface="Times New Roman" pitchFamily="18" charset="0"/>
              </a:rPr>
              <a:t>!!!</a:t>
            </a:r>
            <a:endParaRPr lang="ru-RU" sz="72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Desktop\Васильки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pic>
        <p:nvPicPr>
          <p:cNvPr id="1026" name="Picture 2" descr="C:\Users\User\Desktop\Быкаў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4095750" cy="421481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7" name="Picture 3" descr="C:\Users\User\Desktop\Быкаў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2844" y="4286256"/>
            <a:ext cx="3357586" cy="25717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4500562" y="1000108"/>
            <a:ext cx="4000528" cy="52322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be-BY" sz="2800" b="1" i="1" dirty="0" smtClean="0">
                <a:latin typeface="Times New Roman" pitchFamily="18" charset="0"/>
                <a:cs typeface="Times New Roman" pitchFamily="18" charset="0"/>
              </a:rPr>
              <a:t>“Мёртвым не баліць”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938714" y="1509698"/>
            <a:ext cx="19288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4929190" y="1785926"/>
            <a:ext cx="4000528" cy="52322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be-BY" sz="2800" b="1" i="1" dirty="0" smtClean="0">
                <a:latin typeface="Times New Roman" pitchFamily="18" charset="0"/>
                <a:cs typeface="Times New Roman" pitchFamily="18" charset="0"/>
              </a:rPr>
              <a:t>“Пайсці і не вярнуцца”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377473" y="2500306"/>
            <a:ext cx="2766527" cy="52322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be-BY" sz="2800" b="1" i="1" dirty="0" smtClean="0">
                <a:latin typeface="Times New Roman" pitchFamily="18" charset="0"/>
                <a:cs typeface="Times New Roman" pitchFamily="18" charset="0"/>
              </a:rPr>
              <a:t>“Узыходжанне”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286248" y="3214686"/>
            <a:ext cx="2158668" cy="52322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be-BY" sz="2800" b="1" i="1" dirty="0" smtClean="0">
                <a:latin typeface="Times New Roman" pitchFamily="18" charset="0"/>
                <a:cs typeface="Times New Roman" pitchFamily="18" charset="0"/>
              </a:rPr>
              <a:t>“Знак бяды”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857752" y="3857628"/>
            <a:ext cx="4143404" cy="52322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be-BY" sz="2800" b="1" i="1" dirty="0" smtClean="0">
                <a:latin typeface="Times New Roman" pitchFamily="18" charset="0"/>
                <a:cs typeface="Times New Roman" pitchFamily="18" charset="0"/>
              </a:rPr>
              <a:t>“Доўгая дарога дадому”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071934" y="285728"/>
            <a:ext cx="4000528" cy="52322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be-BY" sz="2800" b="1" i="1" dirty="0" smtClean="0">
                <a:latin typeface="Times New Roman" pitchFamily="18" charset="0"/>
                <a:cs typeface="Times New Roman" pitchFamily="18" charset="0"/>
              </a:rPr>
              <a:t>“Жураўліны крык”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Рисунок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21" y="-1588"/>
            <a:ext cx="9145588" cy="685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1870956" y="1484784"/>
            <a:ext cx="5544616" cy="347787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be-BY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Конкурс </a:t>
            </a:r>
            <a:r>
              <a:rPr lang="be-BY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камп’ютарных навучальных прэзентацый.</a:t>
            </a:r>
          </a:p>
          <a:p>
            <a:pPr algn="just"/>
            <a:r>
              <a:rPr lang="be-BY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be-BY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Жыць -  значыць змагацца, змагацца - значыць жыць: закон барацьбы і перамогі быкаўскіх герояў. </a:t>
            </a:r>
            <a:endParaRPr lang="be-BY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be-BY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be-BY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Усебакова ахарактарызаваць герояў аповесцей В.Быкава, сцвердзіўшы непераможнасць іх духу.</a:t>
            </a:r>
            <a:endParaRPr lang="be-BY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be-BY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Шэцка Валянціна Аляксандраўна.</a:t>
            </a:r>
          </a:p>
          <a:p>
            <a:pPr algn="just"/>
            <a:r>
              <a:rPr lang="be-BY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5.Установа адукацыі «Мазырскі дзяржаўны абласны ліцэй».</a:t>
            </a:r>
          </a:p>
          <a:p>
            <a:pPr algn="just"/>
            <a:r>
              <a:rPr lang="be-BY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 Настаўнік беларускай мовы і літаратуры.</a:t>
            </a:r>
          </a:p>
        </p:txBody>
      </p:sp>
    </p:spTree>
    <p:extLst>
      <p:ext uri="{BB962C8B-B14F-4D97-AF65-F5344CB8AC3E}">
        <p14:creationId xmlns:p14="http://schemas.microsoft.com/office/powerpoint/2010/main" val="117824347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Рисунок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5588" cy="685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Схема 4"/>
          <p:cNvGraphicFramePr/>
          <p:nvPr/>
        </p:nvGraphicFramePr>
        <p:xfrm>
          <a:off x="1571604" y="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0" y="857232"/>
            <a:ext cx="2500298" cy="70788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be-BY" sz="2000" b="1" i="1" dirty="0" smtClean="0">
                <a:latin typeface="Times New Roman" pitchFamily="18" charset="0"/>
                <a:cs typeface="Times New Roman" pitchFamily="18" charset="0"/>
              </a:rPr>
              <a:t>Вучоны-інтэлігент Фішар</a:t>
            </a:r>
            <a:endParaRPr lang="ru-RU" sz="20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1714488"/>
            <a:ext cx="1285884" cy="70788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be-BY" sz="2000" b="1" i="1" dirty="0" smtClean="0">
                <a:latin typeface="Times New Roman" pitchFamily="18" charset="0"/>
                <a:cs typeface="Times New Roman" pitchFamily="18" charset="0"/>
              </a:rPr>
              <a:t>Здаравяк Карпенка</a:t>
            </a:r>
            <a:endParaRPr lang="ru-RU" sz="20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2643182"/>
            <a:ext cx="2071702" cy="70788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be-BY" sz="2000" b="1" i="1" dirty="0" smtClean="0">
                <a:latin typeface="Times New Roman" pitchFamily="18" charset="0"/>
                <a:cs typeface="Times New Roman" pitchFamily="18" charset="0"/>
              </a:rPr>
              <a:t>Бесклапотны Свіст</a:t>
            </a:r>
            <a:endParaRPr lang="ru-RU" sz="20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0" y="3571876"/>
            <a:ext cx="2714644" cy="70788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be-BY" sz="2000" b="1" i="1" dirty="0" smtClean="0">
                <a:latin typeface="Times New Roman" pitchFamily="18" charset="0"/>
                <a:cs typeface="Times New Roman" pitchFamily="18" charset="0"/>
              </a:rPr>
              <a:t>Самотны, адзінокі Глечык</a:t>
            </a:r>
            <a:endParaRPr lang="ru-RU" sz="20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429488" y="1071546"/>
            <a:ext cx="1714512" cy="40011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be-BY" sz="2000" b="1" i="1" dirty="0" smtClean="0">
                <a:latin typeface="Times New Roman" pitchFamily="18" charset="0"/>
                <a:cs typeface="Times New Roman" pitchFamily="18" charset="0"/>
              </a:rPr>
              <a:t>Сцепаніда</a:t>
            </a:r>
            <a:endParaRPr lang="ru-RU" sz="20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643834" y="1928802"/>
            <a:ext cx="1500166" cy="40011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be-BY" sz="2000" b="1" i="1" dirty="0" smtClean="0">
                <a:latin typeface="Times New Roman" pitchFamily="18" charset="0"/>
                <a:cs typeface="Times New Roman" pitchFamily="18" charset="0"/>
              </a:rPr>
              <a:t>Пятрок</a:t>
            </a:r>
            <a:endParaRPr lang="ru-RU" sz="20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286644" y="2786058"/>
            <a:ext cx="1857356" cy="40011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be-BY" sz="2000" b="1" i="1" dirty="0" smtClean="0">
                <a:latin typeface="Times New Roman" pitchFamily="18" charset="0"/>
                <a:cs typeface="Times New Roman" pitchFamily="18" charset="0"/>
              </a:rPr>
              <a:t>Паліцай Гуж</a:t>
            </a:r>
            <a:endParaRPr lang="ru-RU" sz="20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000860" y="3571876"/>
            <a:ext cx="2143140" cy="70788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be-BY" sz="2000" b="1" i="1" dirty="0" smtClean="0">
                <a:latin typeface="Times New Roman" pitchFamily="18" charset="0"/>
                <a:cs typeface="Times New Roman" pitchFamily="18" charset="0"/>
              </a:rPr>
              <a:t>Паліцай Каландзёнак</a:t>
            </a:r>
            <a:endParaRPr lang="ru-RU" sz="20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Стрелка вправо 14"/>
          <p:cNvSpPr/>
          <p:nvPr/>
        </p:nvSpPr>
        <p:spPr>
          <a:xfrm>
            <a:off x="571472" y="4429132"/>
            <a:ext cx="3643338" cy="1654314"/>
          </a:xfrm>
          <a:prstGeom prst="rightArrow">
            <a:avLst/>
          </a:prstGeom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  <a:sp3d contourW="19050" prstMaterial="metal">
            <a:bevelT w="88900" h="203200"/>
            <a:bevelB w="165100" h="254000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r>
              <a:rPr lang="be-BY" sz="2400" dirty="0" smtClean="0">
                <a:latin typeface="Times New Roman" pitchFamily="18" charset="0"/>
                <a:cs typeface="Times New Roman" pitchFamily="18" charset="0"/>
              </a:rPr>
              <a:t>Застацца чалавекам, але пайсці на смерць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graphicFrame>
        <p:nvGraphicFramePr>
          <p:cNvPr id="20" name="Схема 19"/>
          <p:cNvGraphicFramePr/>
          <p:nvPr/>
        </p:nvGraphicFramePr>
        <p:xfrm>
          <a:off x="5072066" y="4357694"/>
          <a:ext cx="3644894" cy="17145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Рисунок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588"/>
            <a:ext cx="9145588" cy="685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 descr="http://video.mail.ru/mail/alexice2/1773/i-114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85728"/>
            <a:ext cx="3312342" cy="265858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Picture 2" descr="http://screenshots.etvnet.com/000/665/001/b0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72071" y="285728"/>
            <a:ext cx="3571927" cy="264320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Picture 2" descr="http://www.filmoskop.org/uploads/posts/2013-05/1367644195_snapshot2010050512414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00364" y="607993"/>
            <a:ext cx="3500462" cy="286069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Стрелка вниз 6"/>
          <p:cNvSpPr/>
          <p:nvPr/>
        </p:nvSpPr>
        <p:spPr>
          <a:xfrm>
            <a:off x="2643174" y="3500438"/>
            <a:ext cx="4357718" cy="1071570"/>
          </a:xfrm>
          <a:prstGeom prst="downArrow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1785918" y="4572008"/>
            <a:ext cx="6286544" cy="138499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be-BY" sz="2800" b="1" i="1" dirty="0" smtClean="0">
                <a:latin typeface="Times New Roman" pitchFamily="18" charset="0"/>
                <a:cs typeface="Times New Roman" pitchFamily="18" charset="0"/>
              </a:rPr>
              <a:t>“Жыць - значыць змагацца, змагацца - значыць жыць”: закон барацьбы і перамогі быкаўскіх герояў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Рисунок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588"/>
            <a:ext cx="9145588" cy="685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 descr="http://screenshots.etvnet.com/000/665/001/b0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3505" y="857232"/>
            <a:ext cx="4000496" cy="45720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aphicFrame>
        <p:nvGraphicFramePr>
          <p:cNvPr id="4" name="Схема 3"/>
          <p:cNvGraphicFramePr/>
          <p:nvPr/>
        </p:nvGraphicFramePr>
        <p:xfrm>
          <a:off x="0" y="1397000"/>
          <a:ext cx="4214810" cy="424657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Рисунок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588"/>
            <a:ext cx="9145588" cy="685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 descr="http://www.ostrovets.by/wp-content/uploads/2012/01/post327650_img1.jpg"/>
          <p:cNvPicPr>
            <a:picLocks noChangeAspect="1" noChangeArrowheads="1"/>
          </p:cNvPicPr>
          <p:nvPr/>
        </p:nvPicPr>
        <p:blipFill>
          <a:blip r:embed="rId3" cstate="print"/>
          <a:srcRect l="12598" r="12598"/>
          <a:stretch>
            <a:fillRect/>
          </a:stretch>
        </p:blipFill>
        <p:spPr bwMode="auto">
          <a:xfrm>
            <a:off x="5525610" y="0"/>
            <a:ext cx="3618390" cy="43338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7" name="Picture 3" descr="C:\Users\User\Desktop\Быков 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71414"/>
            <a:ext cx="4833950" cy="457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Двойная стрелка влево/вправо 5"/>
          <p:cNvSpPr/>
          <p:nvPr/>
        </p:nvSpPr>
        <p:spPr>
          <a:xfrm>
            <a:off x="4714876" y="2000240"/>
            <a:ext cx="928694" cy="642942"/>
          </a:xfrm>
          <a:prstGeom prst="leftRightArrow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chemeClr val="tx2">
                    <a:lumMod val="75000"/>
                  </a:schemeClr>
                </a:solidFill>
              </a:ln>
            </a:endParaRPr>
          </a:p>
        </p:txBody>
      </p:sp>
      <p:sp>
        <p:nvSpPr>
          <p:cNvPr id="7" name="Двойная волна 6"/>
          <p:cNvSpPr/>
          <p:nvPr/>
        </p:nvSpPr>
        <p:spPr>
          <a:xfrm>
            <a:off x="2214546" y="5214950"/>
            <a:ext cx="6143668" cy="1000132"/>
          </a:xfrm>
          <a:prstGeom prst="doubleWav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2714612" y="5286388"/>
            <a:ext cx="478634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e-BY" sz="2400" b="1" i="1" dirty="0" smtClean="0">
                <a:latin typeface="Times New Roman" pitchFamily="18" charset="0"/>
                <a:cs typeface="Times New Roman" pitchFamily="18" charset="0"/>
              </a:rPr>
              <a:t>А жыць так хацелася – усё роўна хацелася жыць…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Рисунок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588"/>
            <a:ext cx="9145588" cy="685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 descr="C:\Users\User\Desktop\Быкащ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71604" y="0"/>
            <a:ext cx="6072230" cy="44291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Стрелка вниз 3"/>
          <p:cNvSpPr/>
          <p:nvPr/>
        </p:nvSpPr>
        <p:spPr>
          <a:xfrm>
            <a:off x="3286116" y="4286256"/>
            <a:ext cx="3214710" cy="857256"/>
          </a:xfrm>
          <a:prstGeom prst="downArrow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Двойная волна 5"/>
          <p:cNvSpPr/>
          <p:nvPr/>
        </p:nvSpPr>
        <p:spPr>
          <a:xfrm>
            <a:off x="1142976" y="5143512"/>
            <a:ext cx="6929486" cy="1071570"/>
          </a:xfrm>
          <a:prstGeom prst="doubleWav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1500166" y="5214950"/>
            <a:ext cx="614366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e-BY" b="1" i="1" dirty="0" smtClean="0">
                <a:latin typeface="Times New Roman" pitchFamily="18" charset="0"/>
                <a:cs typeface="Times New Roman" pitchFamily="18" charset="0"/>
              </a:rPr>
              <a:t>ДУХОЎНАСЦЬ. </a:t>
            </a:r>
          </a:p>
          <a:p>
            <a:r>
              <a:rPr lang="be-BY" b="1" i="1" dirty="0" smtClean="0">
                <a:latin typeface="Times New Roman" pitchFamily="18" charset="0"/>
                <a:cs typeface="Times New Roman" pitchFamily="18" charset="0"/>
              </a:rPr>
              <a:t>                                  ПРЫГАЖОСЦЬ. </a:t>
            </a:r>
          </a:p>
          <a:p>
            <a:r>
              <a:rPr lang="be-BY" b="1" i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 ГОНАР НАЦЫІ. </a:t>
            </a:r>
          </a:p>
          <a:p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Рисунок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588" y="-142900"/>
            <a:ext cx="9145588" cy="685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3" name="Схема 2"/>
          <p:cNvGraphicFramePr/>
          <p:nvPr/>
        </p:nvGraphicFramePr>
        <p:xfrm>
          <a:off x="571472" y="571480"/>
          <a:ext cx="8072494" cy="54292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4" name="Picture 3" descr="C:\Users\User\Desktop\Быкау 5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429388" y="-71462"/>
            <a:ext cx="2643206" cy="26432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264</TotalTime>
  <Words>267</Words>
  <Application>Microsoft Office PowerPoint</Application>
  <PresentationFormat>Экран (4:3)</PresentationFormat>
  <Paragraphs>59</Paragraphs>
  <Slides>14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Шецко В. А.</cp:lastModifiedBy>
  <cp:revision>33</cp:revision>
  <dcterms:created xsi:type="dcterms:W3CDTF">2012-12-17T17:50:35Z</dcterms:created>
  <dcterms:modified xsi:type="dcterms:W3CDTF">2016-05-02T10:32:22Z</dcterms:modified>
</cp:coreProperties>
</file>