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45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DEAF5-98DA-4186-B685-ED35AA1BBDC0}" type="datetimeFigureOut">
              <a:rPr lang="ru-RU" smtClean="0"/>
              <a:t>26.04.2016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2C583-D3E3-41EB-92D7-239752DEBD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1.xml"/><Relationship Id="rId7" Type="http://schemas.openxmlformats.org/officeDocument/2006/relationships/slide" Target="slide8.xml"/><Relationship Id="rId12" Type="http://schemas.openxmlformats.org/officeDocument/2006/relationships/slide" Target="slide15.xml"/><Relationship Id="rId17" Type="http://schemas.openxmlformats.org/officeDocument/2006/relationships/slide" Target="slide1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9.xml"/><Relationship Id="rId24" Type="http://schemas.openxmlformats.org/officeDocument/2006/relationships/slide" Target="slide20.xml"/><Relationship Id="rId5" Type="http://schemas.openxmlformats.org/officeDocument/2006/relationships/slide" Target="slide7.xml"/><Relationship Id="rId15" Type="http://schemas.openxmlformats.org/officeDocument/2006/relationships/slide" Target="slide18.xml"/><Relationship Id="rId23" Type="http://schemas.openxmlformats.org/officeDocument/2006/relationships/slide" Target="slide23.xml"/><Relationship Id="rId10" Type="http://schemas.openxmlformats.org/officeDocument/2006/relationships/slide" Target="slide10.xml"/><Relationship Id="rId19" Type="http://schemas.openxmlformats.org/officeDocument/2006/relationships/slide" Target="slide25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13.xml"/><Relationship Id="rId22" Type="http://schemas.openxmlformats.org/officeDocument/2006/relationships/slide" Target="slide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обучающих презентаций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>
                <a:latin typeface="+mj-lt"/>
              </a:rPr>
              <a:t>Belarus: geographical situation</a:t>
            </a:r>
          </a:p>
          <a:p>
            <a:pPr marL="0" indent="0">
              <a:buNone/>
            </a:pPr>
            <a:endParaRPr lang="en-US" sz="2400" b="1" dirty="0">
              <a:latin typeface="+mj-lt"/>
            </a:endParaRPr>
          </a:p>
          <a:p>
            <a:pPr marL="0" indent="0" algn="ctr">
              <a:buNone/>
            </a:pPr>
            <a:r>
              <a:rPr lang="ru-RU" sz="2000" dirty="0" smtClean="0"/>
              <a:t>Цель урока: развитие навыков поискового чтения</a:t>
            </a:r>
            <a:endParaRPr lang="en-US" sz="2000" dirty="0" smtClean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endParaRPr lang="en-US" sz="2000" dirty="0" smtClean="0"/>
          </a:p>
          <a:p>
            <a:pPr marL="0" indent="0" algn="r">
              <a:buNone/>
            </a:pPr>
            <a:endParaRPr lang="en-US" sz="2000" dirty="0"/>
          </a:p>
          <a:p>
            <a:pPr marL="0" indent="0" algn="r">
              <a:buNone/>
            </a:pPr>
            <a:r>
              <a:rPr lang="ru-RU" sz="2000" dirty="0" smtClean="0"/>
              <a:t>Садовская </a:t>
            </a:r>
            <a:r>
              <a:rPr lang="ru-RU" sz="2000" dirty="0"/>
              <a:t>Екатерина Александровна</a:t>
            </a:r>
          </a:p>
          <a:p>
            <a:pPr marL="0" indent="0" algn="r">
              <a:buNone/>
            </a:pPr>
            <a:r>
              <a:rPr lang="ru-RU" sz="2000" dirty="0"/>
              <a:t>учитель английского языка высшей категории</a:t>
            </a:r>
          </a:p>
          <a:p>
            <a:pPr marL="0" indent="0" algn="r">
              <a:buNone/>
            </a:pPr>
            <a:r>
              <a:rPr lang="ru-RU" sz="2000" dirty="0"/>
              <a:t>Учреждение образования</a:t>
            </a:r>
          </a:p>
          <a:p>
            <a:pPr marL="0" indent="0" algn="r">
              <a:buNone/>
            </a:pPr>
            <a:r>
              <a:rPr lang="ru-RU" sz="2000" dirty="0"/>
              <a:t>Мозырский государственный областной лицей</a:t>
            </a:r>
          </a:p>
          <a:p>
            <a:pPr marL="0" indent="0">
              <a:buNone/>
            </a:pPr>
            <a:endParaRPr lang="ru-RU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951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66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</a:t>
            </a:r>
            <a:endParaRPr lang="ru-RU" dirty="0"/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214282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How many people live in towns and cities? (count)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715436" cy="673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Hills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Is Belarus a hilly or flat country?</a:t>
            </a:r>
            <a:endParaRPr lang="ru-RU" sz="5400" dirty="0"/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285720" y="6072206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715436" cy="673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Hills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is the highest hill in Belarus?</a:t>
            </a:r>
            <a:endParaRPr lang="ru-RU" sz="5400" dirty="0"/>
          </a:p>
        </p:txBody>
      </p:sp>
      <p:sp>
        <p:nvSpPr>
          <p:cNvPr id="4" name="Овал 3">
            <a:hlinkClick r:id="rId3" action="ppaction://hlinksldjump"/>
          </p:cNvPr>
          <p:cNvSpPr/>
          <p:nvPr/>
        </p:nvSpPr>
        <p:spPr>
          <a:xfrm>
            <a:off x="285720" y="6072206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675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Rivers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How many rivers are there in Belarus?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214282" y="6286520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675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Rivers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Into which seas do Belarusian rivers flow?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214282" y="6286520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675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Rivers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are the longest rivers in Belarus?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214282" y="6286520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0503"/>
            <a:ext cx="8715404" cy="672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Lakes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229600" cy="4525963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How many lakes are there in Belarus?</a:t>
            </a:r>
            <a:endParaRPr lang="ru-RU" sz="5400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285720" y="621508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0503"/>
            <a:ext cx="8715404" cy="672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Lakes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229600" cy="4525963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What is the most famous lake in Belarus?</a:t>
            </a:r>
            <a:endParaRPr lang="ru-RU" sz="5400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285720" y="621508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0503"/>
            <a:ext cx="8715404" cy="672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Lakes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229600" cy="4525963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What makes the Belarusian lakes so famous?</a:t>
            </a:r>
            <a:endParaRPr lang="ru-RU" sz="5400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285720" y="621508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358246" cy="666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Swamps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How many square </a:t>
            </a:r>
            <a:r>
              <a:rPr lang="en-US" sz="5400" dirty="0" err="1" smtClean="0"/>
              <a:t>kilometres</a:t>
            </a:r>
            <a:r>
              <a:rPr lang="en-US" sz="5400" dirty="0" smtClean="0"/>
              <a:t> do the swamps occupy?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142844" y="621508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1397000"/>
          <a:ext cx="7000924" cy="46634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000924"/>
              </a:tblGrid>
              <a:tr h="45938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Geographical situation</a:t>
                      </a:r>
                      <a:endParaRPr lang="ru-RU" sz="2800" b="1" dirty="0"/>
                    </a:p>
                  </a:txBody>
                  <a:tcPr/>
                </a:tc>
              </a:tr>
              <a:tr h="45938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Territory </a:t>
                      </a:r>
                      <a:endParaRPr lang="ru-RU" sz="2800" b="1" dirty="0"/>
                    </a:p>
                  </a:txBody>
                  <a:tcPr/>
                </a:tc>
              </a:tr>
              <a:tr h="45938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Population </a:t>
                      </a:r>
                      <a:endParaRPr lang="ru-RU" sz="2800" b="1" dirty="0"/>
                    </a:p>
                  </a:txBody>
                  <a:tcPr/>
                </a:tc>
              </a:tr>
              <a:tr h="45938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Hills </a:t>
                      </a:r>
                      <a:endParaRPr lang="ru-RU" sz="2800" b="1" dirty="0"/>
                    </a:p>
                  </a:txBody>
                  <a:tcPr/>
                </a:tc>
              </a:tr>
              <a:tr h="45938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Rivers </a:t>
                      </a:r>
                      <a:endParaRPr lang="ru-RU" sz="2800" b="1" dirty="0"/>
                    </a:p>
                  </a:txBody>
                  <a:tcPr/>
                </a:tc>
              </a:tr>
              <a:tr h="45938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Lakes </a:t>
                      </a:r>
                      <a:endParaRPr lang="ru-RU" sz="2800" b="1" dirty="0"/>
                    </a:p>
                  </a:txBody>
                  <a:tcPr/>
                </a:tc>
              </a:tr>
              <a:tr h="45938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Swamps </a:t>
                      </a:r>
                      <a:endParaRPr lang="ru-RU" sz="2800" b="1" dirty="0"/>
                    </a:p>
                  </a:txBody>
                  <a:tcPr/>
                </a:tc>
              </a:tr>
              <a:tr h="45938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Forests </a:t>
                      </a:r>
                      <a:endParaRPr lang="ru-RU" sz="2800" b="1" dirty="0"/>
                    </a:p>
                  </a:txBody>
                  <a:tcPr/>
                </a:tc>
              </a:tr>
              <a:tr h="459384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Climate 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94860" y="1383030"/>
          <a:ext cx="208280" cy="465201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46520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6" name="Овал 5">
            <a:hlinkClick r:id="rId2" action="ppaction://hlinksldjump" highlightClick="1"/>
          </p:cNvPr>
          <p:cNvSpPr/>
          <p:nvPr/>
        </p:nvSpPr>
        <p:spPr>
          <a:xfrm>
            <a:off x="4929190" y="1428736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1</a:t>
            </a:r>
            <a:endParaRPr lang="ru-RU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5572132" y="1428736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2</a:t>
            </a:r>
            <a:endParaRPr lang="ru-RU" dirty="0"/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6215074" y="1428736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 action="ppaction://hlinksldjump"/>
              </a:rPr>
              <a:t>3</a:t>
            </a:r>
            <a:endParaRPr lang="ru-RU" dirty="0"/>
          </a:p>
        </p:txBody>
      </p:sp>
      <p:sp>
        <p:nvSpPr>
          <p:cNvPr id="9" name="Овал 8">
            <a:hlinkClick r:id="rId5" action="ppaction://hlinksldjump"/>
          </p:cNvPr>
          <p:cNvSpPr/>
          <p:nvPr/>
        </p:nvSpPr>
        <p:spPr>
          <a:xfrm>
            <a:off x="5572132" y="192880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5" action="ppaction://hlinksldjump"/>
              </a:rPr>
              <a:t>2</a:t>
            </a:r>
            <a:endParaRPr lang="ru-RU" dirty="0"/>
          </a:p>
        </p:txBody>
      </p:sp>
      <p:sp>
        <p:nvSpPr>
          <p:cNvPr id="10" name="Овал 9">
            <a:hlinkClick r:id="rId6" action="ppaction://hlinksldjump"/>
          </p:cNvPr>
          <p:cNvSpPr/>
          <p:nvPr/>
        </p:nvSpPr>
        <p:spPr>
          <a:xfrm>
            <a:off x="4929190" y="192880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6" action="ppaction://hlinksldjump"/>
              </a:rPr>
              <a:t>1</a:t>
            </a:r>
            <a:endParaRPr lang="ru-RU" dirty="0"/>
          </a:p>
        </p:txBody>
      </p:sp>
      <p:sp>
        <p:nvSpPr>
          <p:cNvPr id="11" name="Овал 10">
            <a:hlinkClick r:id="rId7" action="ppaction://hlinksldjump"/>
          </p:cNvPr>
          <p:cNvSpPr/>
          <p:nvPr/>
        </p:nvSpPr>
        <p:spPr>
          <a:xfrm>
            <a:off x="6215074" y="192880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7" action="ppaction://hlinksldjump"/>
              </a:rPr>
              <a:t>3</a:t>
            </a:r>
            <a:endParaRPr lang="ru-RU" dirty="0"/>
          </a:p>
        </p:txBody>
      </p:sp>
      <p:sp>
        <p:nvSpPr>
          <p:cNvPr id="12" name="Овал 11">
            <a:hlinkClick r:id="rId8" action="ppaction://hlinksldjump"/>
          </p:cNvPr>
          <p:cNvSpPr/>
          <p:nvPr/>
        </p:nvSpPr>
        <p:spPr>
          <a:xfrm>
            <a:off x="5572132" y="300037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/>
              </a:rPr>
              <a:t>2</a:t>
            </a:r>
            <a:endParaRPr lang="ru-RU" dirty="0"/>
          </a:p>
        </p:txBody>
      </p:sp>
      <p:sp>
        <p:nvSpPr>
          <p:cNvPr id="13" name="Овал 12">
            <a:hlinkClick r:id="rId9" action="ppaction://hlinksldjump"/>
          </p:cNvPr>
          <p:cNvSpPr/>
          <p:nvPr/>
        </p:nvSpPr>
        <p:spPr>
          <a:xfrm>
            <a:off x="4929190" y="300037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9" action="ppaction://hlinksldjump"/>
              </a:rPr>
              <a:t>1</a:t>
            </a:r>
            <a:endParaRPr lang="ru-RU" dirty="0"/>
          </a:p>
        </p:txBody>
      </p:sp>
      <p:sp>
        <p:nvSpPr>
          <p:cNvPr id="14" name="Овал 13">
            <a:hlinkClick r:id="rId10" action="ppaction://hlinksldjump"/>
          </p:cNvPr>
          <p:cNvSpPr/>
          <p:nvPr/>
        </p:nvSpPr>
        <p:spPr>
          <a:xfrm>
            <a:off x="5572132" y="2500306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0" action="ppaction://hlinksldjump"/>
              </a:rPr>
              <a:t>2</a:t>
            </a:r>
            <a:endParaRPr lang="ru-RU" dirty="0"/>
          </a:p>
        </p:txBody>
      </p:sp>
      <p:sp>
        <p:nvSpPr>
          <p:cNvPr id="15" name="Овал 14">
            <a:hlinkClick r:id="rId11" action="ppaction://hlinksldjump"/>
          </p:cNvPr>
          <p:cNvSpPr/>
          <p:nvPr/>
        </p:nvSpPr>
        <p:spPr>
          <a:xfrm>
            <a:off x="4929190" y="2500306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1" action="ppaction://hlinksldjump"/>
              </a:rPr>
              <a:t>1</a:t>
            </a:r>
            <a:endParaRPr lang="ru-RU" dirty="0"/>
          </a:p>
        </p:txBody>
      </p:sp>
      <p:sp>
        <p:nvSpPr>
          <p:cNvPr id="16" name="Овал 15">
            <a:hlinkClick r:id="rId12" action="ppaction://hlinksldjump"/>
          </p:cNvPr>
          <p:cNvSpPr/>
          <p:nvPr/>
        </p:nvSpPr>
        <p:spPr>
          <a:xfrm>
            <a:off x="6215074" y="3500438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3</a:t>
            </a:r>
            <a:endParaRPr lang="ru-RU" dirty="0"/>
          </a:p>
        </p:txBody>
      </p:sp>
      <p:sp>
        <p:nvSpPr>
          <p:cNvPr id="17" name="Овал 16">
            <a:hlinkClick r:id="rId13" action="ppaction://hlinksldjump"/>
          </p:cNvPr>
          <p:cNvSpPr/>
          <p:nvPr/>
        </p:nvSpPr>
        <p:spPr>
          <a:xfrm>
            <a:off x="5572132" y="3500438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3" action="ppaction://hlinksldjump"/>
              </a:rPr>
              <a:t>2</a:t>
            </a:r>
            <a:endParaRPr lang="ru-RU" dirty="0"/>
          </a:p>
        </p:txBody>
      </p:sp>
      <p:sp>
        <p:nvSpPr>
          <p:cNvPr id="18" name="Овал 17">
            <a:hlinkClick r:id="rId14" action="ppaction://hlinksldjump"/>
          </p:cNvPr>
          <p:cNvSpPr/>
          <p:nvPr/>
        </p:nvSpPr>
        <p:spPr>
          <a:xfrm>
            <a:off x="4929190" y="3500438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4" action="ppaction://hlinksldjump"/>
              </a:rPr>
              <a:t>1</a:t>
            </a: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6143636" y="400050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5" action="ppaction://hlinksldjump"/>
              </a:rPr>
              <a:t>3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5572132" y="400050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6" action="ppaction://hlinksldjump"/>
              </a:rPr>
              <a:t>2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4929190" y="400050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7" action="ppaction://hlinksldjump"/>
              </a:rPr>
              <a:t>1</a:t>
            </a:r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4929190" y="4572008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8" action="ppaction://hlinksldjump"/>
              </a:rPr>
              <a:t>1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6143636" y="5572140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9" action="ppaction://hlinksldjump"/>
              </a:rPr>
              <a:t>3</a:t>
            </a:r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6143636" y="507207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0" action="ppaction://hlinksldjump"/>
              </a:rPr>
              <a:t>3</a:t>
            </a: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5572132" y="507207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1" action="ppaction://hlinksldjump"/>
              </a:rPr>
              <a:t>2</a:t>
            </a: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5572132" y="5572140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2" action="ppaction://hlinksldjump"/>
              </a:rPr>
              <a:t>2</a:t>
            </a:r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4929190" y="5572140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3" action="ppaction://hlinksldjump"/>
              </a:rPr>
              <a:t>1</a:t>
            </a:r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4929190" y="507207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4" action="ppaction://hlinksldjump"/>
              </a:rPr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143932" cy="6495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How many square </a:t>
            </a:r>
            <a:r>
              <a:rPr lang="en-US" sz="5400" dirty="0" err="1" smtClean="0"/>
              <a:t>kilometres</a:t>
            </a:r>
            <a:r>
              <a:rPr lang="en-US" sz="5400" dirty="0" smtClean="0"/>
              <a:t> do the forests occupy?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285720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143932" cy="6495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are the most famous Belarusian national parks?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285720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143932" cy="6495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Why did people create the national parks and reserves?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285720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363139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How can you describe the climate of Belarus?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285720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363139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are the average temperatures in Belarus?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285720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363139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Which sea influences the climate of Belarus?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285720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138" y="390525"/>
            <a:ext cx="7705725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Geographical situation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Which countries does Belarus border on?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857224" y="5857892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138" y="390525"/>
            <a:ext cx="7705725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Geographical situation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Where is Belarus situated?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785786" y="578645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138" y="390525"/>
            <a:ext cx="7705725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Geographical situation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Do you agree that Belarus lies on a hilly territory?</a:t>
            </a:r>
            <a:endParaRPr lang="ru-RU" sz="5400" dirty="0"/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785786" y="578645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42852"/>
            <a:ext cx="8570159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Territory </a:t>
            </a:r>
            <a:endParaRPr lang="ru-RU" dirty="0"/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214282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is the territory of Belarus?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42852"/>
            <a:ext cx="8570159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Territory </a:t>
            </a:r>
            <a:endParaRPr lang="ru-RU" dirty="0"/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214282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Which territory is bigger – Belarusian or British?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42852"/>
            <a:ext cx="8570159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Territory </a:t>
            </a:r>
            <a:endParaRPr lang="ru-RU" dirty="0"/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214282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There are 48 countries </a:t>
            </a:r>
            <a:r>
              <a:rPr lang="en-US" sz="5400" smtClean="0"/>
              <a:t>in Europe. </a:t>
            </a:r>
            <a:r>
              <a:rPr lang="en-US" sz="5400" dirty="0" smtClean="0"/>
              <a:t>How many of them are smaller than Belarus?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66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</a:t>
            </a:r>
            <a:endParaRPr lang="ru-RU" dirty="0"/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214282" y="614364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is the population of Belarus?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288</Words>
  <Application>Microsoft Office PowerPoint</Application>
  <PresentationFormat>Экран (4:3)</PresentationFormat>
  <Paragraphs>89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Calibri</vt:lpstr>
      <vt:lpstr>Тема Office</vt:lpstr>
      <vt:lpstr>Конкурс обучающих презентаций</vt:lpstr>
      <vt:lpstr>Презентация PowerPoint</vt:lpstr>
      <vt:lpstr>Geographical situation</vt:lpstr>
      <vt:lpstr>Geographical situation</vt:lpstr>
      <vt:lpstr>Geographical situation</vt:lpstr>
      <vt:lpstr>Territory </vt:lpstr>
      <vt:lpstr>Territory </vt:lpstr>
      <vt:lpstr>Territory </vt:lpstr>
      <vt:lpstr>Population </vt:lpstr>
      <vt:lpstr>Population </vt:lpstr>
      <vt:lpstr>Hills</vt:lpstr>
      <vt:lpstr>Hills</vt:lpstr>
      <vt:lpstr>Rivers </vt:lpstr>
      <vt:lpstr>Rivers </vt:lpstr>
      <vt:lpstr>Rivers </vt:lpstr>
      <vt:lpstr>Lakes </vt:lpstr>
      <vt:lpstr>Lakes </vt:lpstr>
      <vt:lpstr>Lakes </vt:lpstr>
      <vt:lpstr>Swamps</vt:lpstr>
      <vt:lpstr>Forests</vt:lpstr>
      <vt:lpstr>Forests</vt:lpstr>
      <vt:lpstr>Forests</vt:lpstr>
      <vt:lpstr>Climate</vt:lpstr>
      <vt:lpstr>Climate</vt:lpstr>
      <vt:lpstr>Climate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Садовская Екатерина</cp:lastModifiedBy>
  <cp:revision>11</cp:revision>
  <dcterms:created xsi:type="dcterms:W3CDTF">2015-01-28T15:10:48Z</dcterms:created>
  <dcterms:modified xsi:type="dcterms:W3CDTF">2016-04-26T09:11:16Z</dcterms:modified>
</cp:coreProperties>
</file>